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58" r:id="rId3"/>
    <p:sldId id="259" r:id="rId4"/>
    <p:sldId id="296" r:id="rId5"/>
    <p:sldId id="260" r:id="rId6"/>
    <p:sldId id="305" r:id="rId7"/>
    <p:sldId id="324" r:id="rId8"/>
    <p:sldId id="315" r:id="rId9"/>
    <p:sldId id="311" r:id="rId10"/>
    <p:sldId id="308" r:id="rId11"/>
    <p:sldId id="309" r:id="rId12"/>
    <p:sldId id="310" r:id="rId13"/>
    <p:sldId id="326" r:id="rId14"/>
    <p:sldId id="327" r:id="rId15"/>
    <p:sldId id="325" r:id="rId16"/>
    <p:sldId id="320" r:id="rId17"/>
    <p:sldId id="323" r:id="rId18"/>
    <p:sldId id="312"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66E3C2-8A69-4B35-99BF-52FC3C270B97}" v="486" dt="2021-11-26T10:09:29.4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979" autoAdjust="0"/>
  </p:normalViewPr>
  <p:slideViewPr>
    <p:cSldViewPr snapToGrid="0">
      <p:cViewPr varScale="1">
        <p:scale>
          <a:sx n="67" d="100"/>
          <a:sy n="67" d="100"/>
        </p:scale>
        <p:origin x="1632" y="66"/>
      </p:cViewPr>
      <p:guideLst/>
    </p:cSldViewPr>
  </p:slideViewPr>
  <p:notesTextViewPr>
    <p:cViewPr>
      <p:scale>
        <a:sx n="1" d="1"/>
        <a:sy n="1" d="1"/>
      </p:scale>
      <p:origin x="0" y="-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BD66E3C2-8A69-4B35-99BF-52FC3C270B97}"/>
    <pc:docChg chg="custSel addSld modSld">
      <pc:chgData name="Gerjan de Ruiter" userId="5d7c516b-9dcd-41a8-99d3-54425d29895b" providerId="ADAL" clId="{BD66E3C2-8A69-4B35-99BF-52FC3C270B97}" dt="2021-11-26T10:09:45.661" v="1376" actId="5793"/>
      <pc:docMkLst>
        <pc:docMk/>
      </pc:docMkLst>
      <pc:sldChg chg="modAnim">
        <pc:chgData name="Gerjan de Ruiter" userId="5d7c516b-9dcd-41a8-99d3-54425d29895b" providerId="ADAL" clId="{BD66E3C2-8A69-4B35-99BF-52FC3C270B97}" dt="2021-11-26T07:37:46.279" v="2"/>
        <pc:sldMkLst>
          <pc:docMk/>
          <pc:sldMk cId="1857230991" sldId="305"/>
        </pc:sldMkLst>
      </pc:sldChg>
      <pc:sldChg chg="modSp mod modNotesTx">
        <pc:chgData name="Gerjan de Ruiter" userId="5d7c516b-9dcd-41a8-99d3-54425d29895b" providerId="ADAL" clId="{BD66E3C2-8A69-4B35-99BF-52FC3C270B97}" dt="2021-11-26T10:02:59.184" v="875" actId="20577"/>
        <pc:sldMkLst>
          <pc:docMk/>
          <pc:sldMk cId="1942393474" sldId="310"/>
        </pc:sldMkLst>
        <pc:spChg chg="mod">
          <ac:chgData name="Gerjan de Ruiter" userId="5d7c516b-9dcd-41a8-99d3-54425d29895b" providerId="ADAL" clId="{BD66E3C2-8A69-4B35-99BF-52FC3C270B97}" dt="2021-11-26T10:02:59.184" v="875" actId="20577"/>
          <ac:spMkLst>
            <pc:docMk/>
            <pc:sldMk cId="1942393474" sldId="310"/>
            <ac:spMk id="4" creationId="{EC6D79EE-C048-4E26-94B4-262013CA867F}"/>
          </ac:spMkLst>
        </pc:spChg>
      </pc:sldChg>
      <pc:sldChg chg="modAnim">
        <pc:chgData name="Gerjan de Ruiter" userId="5d7c516b-9dcd-41a8-99d3-54425d29895b" providerId="ADAL" clId="{BD66E3C2-8A69-4B35-99BF-52FC3C270B97}" dt="2021-11-26T09:13:24.214" v="686"/>
        <pc:sldMkLst>
          <pc:docMk/>
          <pc:sldMk cId="2536280815" sldId="312"/>
        </pc:sldMkLst>
      </pc:sldChg>
      <pc:sldChg chg="addSp delSp modSp mod">
        <pc:chgData name="Gerjan de Ruiter" userId="5d7c516b-9dcd-41a8-99d3-54425d29895b" providerId="ADAL" clId="{BD66E3C2-8A69-4B35-99BF-52FC3C270B97}" dt="2021-11-26T07:47:05.992" v="25" actId="1076"/>
        <pc:sldMkLst>
          <pc:docMk/>
          <pc:sldMk cId="303055656" sldId="315"/>
        </pc:sldMkLst>
        <pc:spChg chg="mod">
          <ac:chgData name="Gerjan de Ruiter" userId="5d7c516b-9dcd-41a8-99d3-54425d29895b" providerId="ADAL" clId="{BD66E3C2-8A69-4B35-99BF-52FC3C270B97}" dt="2021-11-26T07:38:36.317" v="13" actId="6549"/>
          <ac:spMkLst>
            <pc:docMk/>
            <pc:sldMk cId="303055656" sldId="315"/>
            <ac:spMk id="4" creationId="{46055C07-A363-449A-B7D1-CD13B93A6D63}"/>
          </ac:spMkLst>
        </pc:spChg>
        <pc:picChg chg="add del mod">
          <ac:chgData name="Gerjan de Ruiter" userId="5d7c516b-9dcd-41a8-99d3-54425d29895b" providerId="ADAL" clId="{BD66E3C2-8A69-4B35-99BF-52FC3C270B97}" dt="2021-11-26T07:43:39.816" v="17" actId="478"/>
          <ac:picMkLst>
            <pc:docMk/>
            <pc:sldMk cId="303055656" sldId="315"/>
            <ac:picMk id="1026" creationId="{7BD2A78B-7C77-4D4B-86ED-7E0187FBB2DB}"/>
          </ac:picMkLst>
        </pc:picChg>
        <pc:picChg chg="add mod">
          <ac:chgData name="Gerjan de Ruiter" userId="5d7c516b-9dcd-41a8-99d3-54425d29895b" providerId="ADAL" clId="{BD66E3C2-8A69-4B35-99BF-52FC3C270B97}" dt="2021-11-26T07:45:06.570" v="20" actId="1076"/>
          <ac:picMkLst>
            <pc:docMk/>
            <pc:sldMk cId="303055656" sldId="315"/>
            <ac:picMk id="1028" creationId="{D97E45B5-4F1A-4114-AA78-7BCABB443E75}"/>
          </ac:picMkLst>
        </pc:picChg>
        <pc:picChg chg="add mod">
          <ac:chgData name="Gerjan de Ruiter" userId="5d7c516b-9dcd-41a8-99d3-54425d29895b" providerId="ADAL" clId="{BD66E3C2-8A69-4B35-99BF-52FC3C270B97}" dt="2021-11-26T07:47:05.992" v="25" actId="1076"/>
          <ac:picMkLst>
            <pc:docMk/>
            <pc:sldMk cId="303055656" sldId="315"/>
            <ac:picMk id="1030" creationId="{D260271A-B9BC-4BD0-916B-6E3EC5A1B117}"/>
          </ac:picMkLst>
        </pc:picChg>
      </pc:sldChg>
      <pc:sldChg chg="modSp modAnim">
        <pc:chgData name="Gerjan de Ruiter" userId="5d7c516b-9dcd-41a8-99d3-54425d29895b" providerId="ADAL" clId="{BD66E3C2-8A69-4B35-99BF-52FC3C270B97}" dt="2021-11-26T07:47:18.673" v="27"/>
        <pc:sldMkLst>
          <pc:docMk/>
          <pc:sldMk cId="1644706876" sldId="320"/>
        </pc:sldMkLst>
        <pc:spChg chg="mod">
          <ac:chgData name="Gerjan de Ruiter" userId="5d7c516b-9dcd-41a8-99d3-54425d29895b" providerId="ADAL" clId="{BD66E3C2-8A69-4B35-99BF-52FC3C270B97}" dt="2021-11-26T07:47:15.797" v="26" actId="114"/>
          <ac:spMkLst>
            <pc:docMk/>
            <pc:sldMk cId="1644706876" sldId="320"/>
            <ac:spMk id="6" creationId="{DBD600C3-D8A5-493C-B56F-5082B8F1948A}"/>
          </ac:spMkLst>
        </pc:spChg>
      </pc:sldChg>
      <pc:sldChg chg="modSp mod">
        <pc:chgData name="Gerjan de Ruiter" userId="5d7c516b-9dcd-41a8-99d3-54425d29895b" providerId="ADAL" clId="{BD66E3C2-8A69-4B35-99BF-52FC3C270B97}" dt="2021-11-26T07:38:03.350" v="9" actId="1076"/>
        <pc:sldMkLst>
          <pc:docMk/>
          <pc:sldMk cId="3378147508" sldId="324"/>
        </pc:sldMkLst>
        <pc:picChg chg="mod">
          <ac:chgData name="Gerjan de Ruiter" userId="5d7c516b-9dcd-41a8-99d3-54425d29895b" providerId="ADAL" clId="{BD66E3C2-8A69-4B35-99BF-52FC3C270B97}" dt="2021-11-26T07:38:03.350" v="9" actId="1076"/>
          <ac:picMkLst>
            <pc:docMk/>
            <pc:sldMk cId="3378147508" sldId="324"/>
            <ac:picMk id="5" creationId="{3E490F96-3311-4575-8E48-0CEF9612E5E1}"/>
          </ac:picMkLst>
        </pc:picChg>
      </pc:sldChg>
      <pc:sldChg chg="addSp delSp modSp add mod modAnim modNotesTx">
        <pc:chgData name="Gerjan de Ruiter" userId="5d7c516b-9dcd-41a8-99d3-54425d29895b" providerId="ADAL" clId="{BD66E3C2-8A69-4B35-99BF-52FC3C270B97}" dt="2021-11-26T10:09:45.661" v="1376" actId="5793"/>
        <pc:sldMkLst>
          <pc:docMk/>
          <pc:sldMk cId="505555042" sldId="325"/>
        </pc:sldMkLst>
        <pc:spChg chg="mod">
          <ac:chgData name="Gerjan de Ruiter" userId="5d7c516b-9dcd-41a8-99d3-54425d29895b" providerId="ADAL" clId="{BD66E3C2-8A69-4B35-99BF-52FC3C270B97}" dt="2021-11-26T07:49:02.105" v="51" actId="20577"/>
          <ac:spMkLst>
            <pc:docMk/>
            <pc:sldMk cId="505555042" sldId="325"/>
            <ac:spMk id="2" creationId="{CF3A2DD1-0C96-4053-B38E-C10FCF91F540}"/>
          </ac:spMkLst>
        </pc:spChg>
        <pc:spChg chg="mod">
          <ac:chgData name="Gerjan de Ruiter" userId="5d7c516b-9dcd-41a8-99d3-54425d29895b" providerId="ADAL" clId="{BD66E3C2-8A69-4B35-99BF-52FC3C270B97}" dt="2021-11-26T10:09:29.445" v="1372" actId="20577"/>
          <ac:spMkLst>
            <pc:docMk/>
            <pc:sldMk cId="505555042" sldId="325"/>
            <ac:spMk id="4" creationId="{46055C07-A363-449A-B7D1-CD13B93A6D63}"/>
          </ac:spMkLst>
        </pc:spChg>
        <pc:picChg chg="del">
          <ac:chgData name="Gerjan de Ruiter" userId="5d7c516b-9dcd-41a8-99d3-54425d29895b" providerId="ADAL" clId="{BD66E3C2-8A69-4B35-99BF-52FC3C270B97}" dt="2021-11-26T07:49:04.356" v="52" actId="478"/>
          <ac:picMkLst>
            <pc:docMk/>
            <pc:sldMk cId="505555042" sldId="325"/>
            <ac:picMk id="1028" creationId="{D97E45B5-4F1A-4114-AA78-7BCABB443E75}"/>
          </ac:picMkLst>
        </pc:picChg>
        <pc:picChg chg="del">
          <ac:chgData name="Gerjan de Ruiter" userId="5d7c516b-9dcd-41a8-99d3-54425d29895b" providerId="ADAL" clId="{BD66E3C2-8A69-4B35-99BF-52FC3C270B97}" dt="2021-11-26T07:49:04.725" v="53" actId="478"/>
          <ac:picMkLst>
            <pc:docMk/>
            <pc:sldMk cId="505555042" sldId="325"/>
            <ac:picMk id="1030" creationId="{D260271A-B9BC-4BD0-916B-6E3EC5A1B117}"/>
          </ac:picMkLst>
        </pc:picChg>
        <pc:picChg chg="add del mod">
          <ac:chgData name="Gerjan de Ruiter" userId="5d7c516b-9dcd-41a8-99d3-54425d29895b" providerId="ADAL" clId="{BD66E3C2-8A69-4B35-99BF-52FC3C270B97}" dt="2021-11-26T07:50:00.902" v="56" actId="478"/>
          <ac:picMkLst>
            <pc:docMk/>
            <pc:sldMk cId="505555042" sldId="325"/>
            <ac:picMk id="2050" creationId="{47D2EAB8-74D9-4063-A7C9-6B64BD28F85B}"/>
          </ac:picMkLst>
        </pc:picChg>
        <pc:picChg chg="add mod">
          <ac:chgData name="Gerjan de Ruiter" userId="5d7c516b-9dcd-41a8-99d3-54425d29895b" providerId="ADAL" clId="{BD66E3C2-8A69-4B35-99BF-52FC3C270B97}" dt="2021-11-26T07:50:49.393" v="58" actId="1076"/>
          <ac:picMkLst>
            <pc:docMk/>
            <pc:sldMk cId="505555042" sldId="325"/>
            <ac:picMk id="2052" creationId="{74900445-DC09-4E81-A34A-20653B223F5A}"/>
          </ac:picMkLst>
        </pc:picChg>
      </pc:sldChg>
      <pc:sldChg chg="addSp delSp modSp new mod modClrScheme chgLayout">
        <pc:chgData name="Gerjan de Ruiter" userId="5d7c516b-9dcd-41a8-99d3-54425d29895b" providerId="ADAL" clId="{BD66E3C2-8A69-4B35-99BF-52FC3C270B97}" dt="2021-11-26T10:05:04.699" v="905" actId="1076"/>
        <pc:sldMkLst>
          <pc:docMk/>
          <pc:sldMk cId="404983498" sldId="326"/>
        </pc:sldMkLst>
        <pc:spChg chg="del mod ord">
          <ac:chgData name="Gerjan de Ruiter" userId="5d7c516b-9dcd-41a8-99d3-54425d29895b" providerId="ADAL" clId="{BD66E3C2-8A69-4B35-99BF-52FC3C270B97}" dt="2021-11-26T10:04:44.787" v="877" actId="700"/>
          <ac:spMkLst>
            <pc:docMk/>
            <pc:sldMk cId="404983498" sldId="326"/>
            <ac:spMk id="2" creationId="{954730CC-882D-43AC-BEA9-115EF08431DE}"/>
          </ac:spMkLst>
        </pc:spChg>
        <pc:spChg chg="del mod ord">
          <ac:chgData name="Gerjan de Ruiter" userId="5d7c516b-9dcd-41a8-99d3-54425d29895b" providerId="ADAL" clId="{BD66E3C2-8A69-4B35-99BF-52FC3C270B97}" dt="2021-11-26T10:04:44.787" v="877" actId="700"/>
          <ac:spMkLst>
            <pc:docMk/>
            <pc:sldMk cId="404983498" sldId="326"/>
            <ac:spMk id="3" creationId="{B122C5D5-CC29-486C-8063-996DB7E5DADF}"/>
          </ac:spMkLst>
        </pc:spChg>
        <pc:spChg chg="del">
          <ac:chgData name="Gerjan de Ruiter" userId="5d7c516b-9dcd-41a8-99d3-54425d29895b" providerId="ADAL" clId="{BD66E3C2-8A69-4B35-99BF-52FC3C270B97}" dt="2021-11-26T10:04:44.787" v="877" actId="700"/>
          <ac:spMkLst>
            <pc:docMk/>
            <pc:sldMk cId="404983498" sldId="326"/>
            <ac:spMk id="4" creationId="{A189C8E2-0936-4F74-B647-8523ADA90517}"/>
          </ac:spMkLst>
        </pc:spChg>
        <pc:spChg chg="add mod ord">
          <ac:chgData name="Gerjan de Ruiter" userId="5d7c516b-9dcd-41a8-99d3-54425d29895b" providerId="ADAL" clId="{BD66E3C2-8A69-4B35-99BF-52FC3C270B97}" dt="2021-11-26T10:04:54.894" v="900" actId="122"/>
          <ac:spMkLst>
            <pc:docMk/>
            <pc:sldMk cId="404983498" sldId="326"/>
            <ac:spMk id="5" creationId="{7E3EF1AC-0296-44A4-8F3C-A7C4656F8F2D}"/>
          </ac:spMkLst>
        </pc:spChg>
        <pc:spChg chg="add del mod ord">
          <ac:chgData name="Gerjan de Ruiter" userId="5d7c516b-9dcd-41a8-99d3-54425d29895b" providerId="ADAL" clId="{BD66E3C2-8A69-4B35-99BF-52FC3C270B97}" dt="2021-11-26T10:04:46.383" v="878"/>
          <ac:spMkLst>
            <pc:docMk/>
            <pc:sldMk cId="404983498" sldId="326"/>
            <ac:spMk id="6" creationId="{6F6F5FD7-9296-452E-B8A7-1FCEF0775E8F}"/>
          </ac:spMkLst>
        </pc:spChg>
        <pc:picChg chg="add mod">
          <ac:chgData name="Gerjan de Ruiter" userId="5d7c516b-9dcd-41a8-99d3-54425d29895b" providerId="ADAL" clId="{BD66E3C2-8A69-4B35-99BF-52FC3C270B97}" dt="2021-11-26T10:05:04.699" v="905" actId="1076"/>
          <ac:picMkLst>
            <pc:docMk/>
            <pc:sldMk cId="404983498" sldId="326"/>
            <ac:picMk id="3074" creationId="{8B3E8315-2C89-49AC-B04E-5E1F4B540E9B}"/>
          </ac:picMkLst>
        </pc:picChg>
      </pc:sldChg>
      <pc:sldChg chg="addSp delSp modSp new mod">
        <pc:chgData name="Gerjan de Ruiter" userId="5d7c516b-9dcd-41a8-99d3-54425d29895b" providerId="ADAL" clId="{BD66E3C2-8A69-4B35-99BF-52FC3C270B97}" dt="2021-11-26T10:06:39.280" v="939" actId="122"/>
        <pc:sldMkLst>
          <pc:docMk/>
          <pc:sldMk cId="1943623042" sldId="327"/>
        </pc:sldMkLst>
        <pc:spChg chg="mod">
          <ac:chgData name="Gerjan de Ruiter" userId="5d7c516b-9dcd-41a8-99d3-54425d29895b" providerId="ADAL" clId="{BD66E3C2-8A69-4B35-99BF-52FC3C270B97}" dt="2021-11-26T10:06:39.280" v="939" actId="122"/>
          <ac:spMkLst>
            <pc:docMk/>
            <pc:sldMk cId="1943623042" sldId="327"/>
            <ac:spMk id="2" creationId="{177A13FA-C267-480F-96F3-8D2D5B1E174B}"/>
          </ac:spMkLst>
        </pc:spChg>
        <pc:spChg chg="del">
          <ac:chgData name="Gerjan de Ruiter" userId="5d7c516b-9dcd-41a8-99d3-54425d29895b" providerId="ADAL" clId="{BD66E3C2-8A69-4B35-99BF-52FC3C270B97}" dt="2021-11-26T10:06:09.487" v="907"/>
          <ac:spMkLst>
            <pc:docMk/>
            <pc:sldMk cId="1943623042" sldId="327"/>
            <ac:spMk id="3" creationId="{CA0FDBB9-27C6-4CA7-A048-CBB643126D23}"/>
          </ac:spMkLst>
        </pc:spChg>
        <pc:spChg chg="add del mod">
          <ac:chgData name="Gerjan de Ruiter" userId="5d7c516b-9dcd-41a8-99d3-54425d29895b" providerId="ADAL" clId="{BD66E3C2-8A69-4B35-99BF-52FC3C270B97}" dt="2021-11-26T10:06:26.224" v="908"/>
          <ac:spMkLst>
            <pc:docMk/>
            <pc:sldMk cId="1943623042" sldId="327"/>
            <ac:spMk id="4" creationId="{BE132863-D7FE-45B5-A046-6B3342569C72}"/>
          </ac:spMkLst>
        </pc:spChg>
        <pc:picChg chg="add mod">
          <ac:chgData name="Gerjan de Ruiter" userId="5d7c516b-9dcd-41a8-99d3-54425d29895b" providerId="ADAL" clId="{BD66E3C2-8A69-4B35-99BF-52FC3C270B97}" dt="2021-11-26T10:06:28.056" v="909" actId="1076"/>
          <ac:picMkLst>
            <pc:docMk/>
            <pc:sldMk cId="1943623042" sldId="327"/>
            <ac:picMk id="4100" creationId="{DE5542B8-D459-458B-9A94-14FC51FD90EA}"/>
          </ac:picMkLst>
        </pc:picChg>
      </pc:sldChg>
    </pc:docChg>
  </pc:docChgLst>
  <pc:docChgLst>
    <pc:chgData name="Gerjan Ruiter" userId="5d7c516b-9dcd-41a8-99d3-54425d29895b" providerId="ADAL" clId="{F24BF67B-20D5-4DB8-BE3A-100A1FC6E8E6}"/>
    <pc:docChg chg="undo custSel addSld delSld modSld sldOrd delMainMaster">
      <pc:chgData name="Gerjan Ruiter" userId="5d7c516b-9dcd-41a8-99d3-54425d29895b" providerId="ADAL" clId="{F24BF67B-20D5-4DB8-BE3A-100A1FC6E8E6}" dt="2021-11-24T10:32:28.084" v="1819" actId="27636"/>
      <pc:docMkLst>
        <pc:docMk/>
      </pc:docMkLst>
      <pc:sldChg chg="new add del">
        <pc:chgData name="Gerjan Ruiter" userId="5d7c516b-9dcd-41a8-99d3-54425d29895b" providerId="ADAL" clId="{F24BF67B-20D5-4DB8-BE3A-100A1FC6E8E6}" dt="2021-11-24T07:44:58.248" v="2" actId="47"/>
        <pc:sldMkLst>
          <pc:docMk/>
          <pc:sldMk cId="2706349439" sldId="256"/>
        </pc:sldMkLst>
      </pc:sldChg>
      <pc:sldChg chg="modSp">
        <pc:chgData name="Gerjan Ruiter" userId="5d7c516b-9dcd-41a8-99d3-54425d29895b" providerId="ADAL" clId="{F24BF67B-20D5-4DB8-BE3A-100A1FC6E8E6}" dt="2021-11-24T10:32:28.084" v="1819" actId="27636"/>
        <pc:sldMkLst>
          <pc:docMk/>
          <pc:sldMk cId="2364961875" sldId="257"/>
        </pc:sldMkLst>
        <pc:spChg chg="mod">
          <ac:chgData name="Gerjan Ruiter" userId="5d7c516b-9dcd-41a8-99d3-54425d29895b" providerId="ADAL" clId="{F24BF67B-20D5-4DB8-BE3A-100A1FC6E8E6}" dt="2021-11-24T10:32:28.084" v="1819" actId="27636"/>
          <ac:spMkLst>
            <pc:docMk/>
            <pc:sldMk cId="2364961875" sldId="257"/>
            <ac:spMk id="3" creationId="{33F9585F-3BA6-4E67-8D44-1603740BB700}"/>
          </ac:spMkLst>
        </pc:spChg>
      </pc:sldChg>
      <pc:sldChg chg="modSp add">
        <pc:chgData name="Gerjan Ruiter" userId="5d7c516b-9dcd-41a8-99d3-54425d29895b" providerId="ADAL" clId="{F24BF67B-20D5-4DB8-BE3A-100A1FC6E8E6}" dt="2021-11-24T08:12:00.065" v="865" actId="14100"/>
        <pc:sldMkLst>
          <pc:docMk/>
          <pc:sldMk cId="2443670158" sldId="258"/>
        </pc:sldMkLst>
        <pc:graphicFrameChg chg="mod modGraphic">
          <ac:chgData name="Gerjan Ruiter" userId="5d7c516b-9dcd-41a8-99d3-54425d29895b" providerId="ADAL" clId="{F24BF67B-20D5-4DB8-BE3A-100A1FC6E8E6}" dt="2021-11-24T08:10:41.532" v="859" actId="14100"/>
          <ac:graphicFrameMkLst>
            <pc:docMk/>
            <pc:sldMk cId="2443670158" sldId="258"/>
            <ac:graphicFrameMk id="9" creationId="{58263304-E62C-4776-8421-AAF3A9E924AD}"/>
          </ac:graphicFrameMkLst>
        </pc:graphicFrameChg>
        <pc:picChg chg="mod">
          <ac:chgData name="Gerjan Ruiter" userId="5d7c516b-9dcd-41a8-99d3-54425d29895b" providerId="ADAL" clId="{F24BF67B-20D5-4DB8-BE3A-100A1FC6E8E6}" dt="2021-11-24T08:10:43.130" v="860" actId="1076"/>
          <ac:picMkLst>
            <pc:docMk/>
            <pc:sldMk cId="2443670158" sldId="258"/>
            <ac:picMk id="7170" creationId="{B8C5AC83-1AEA-41FA-9BE0-F15BE5F12073}"/>
          </ac:picMkLst>
        </pc:picChg>
        <pc:cxnChg chg="mod">
          <ac:chgData name="Gerjan Ruiter" userId="5d7c516b-9dcd-41a8-99d3-54425d29895b" providerId="ADAL" clId="{F24BF67B-20D5-4DB8-BE3A-100A1FC6E8E6}" dt="2021-11-24T08:12:00.065" v="865" actId="14100"/>
          <ac:cxnSpMkLst>
            <pc:docMk/>
            <pc:sldMk cId="2443670158" sldId="258"/>
            <ac:cxnSpMk id="11" creationId="{4D08CBF0-A19A-435B-828B-7B7D6862A2ED}"/>
          </ac:cxnSpMkLst>
        </pc:cxnChg>
      </pc:sldChg>
      <pc:sldChg chg="addSp delSp modSp add modAnim">
        <pc:chgData name="Gerjan Ruiter" userId="5d7c516b-9dcd-41a8-99d3-54425d29895b" providerId="ADAL" clId="{F24BF67B-20D5-4DB8-BE3A-100A1FC6E8E6}" dt="2021-11-24T08:11:03.913" v="862" actId="14100"/>
        <pc:sldMkLst>
          <pc:docMk/>
          <pc:sldMk cId="4001898953" sldId="259"/>
        </pc:sldMkLst>
        <pc:spChg chg="mod">
          <ac:chgData name="Gerjan Ruiter" userId="5d7c516b-9dcd-41a8-99d3-54425d29895b" providerId="ADAL" clId="{F24BF67B-20D5-4DB8-BE3A-100A1FC6E8E6}" dt="2021-11-24T07:46:05.656" v="16" actId="20577"/>
          <ac:spMkLst>
            <pc:docMk/>
            <pc:sldMk cId="4001898953" sldId="259"/>
            <ac:spMk id="2" creationId="{B588EAD3-64C7-4F75-940A-41633D786B72}"/>
          </ac:spMkLst>
        </pc:spChg>
        <pc:spChg chg="add del mod">
          <ac:chgData name="Gerjan Ruiter" userId="5d7c516b-9dcd-41a8-99d3-54425d29895b" providerId="ADAL" clId="{F24BF67B-20D5-4DB8-BE3A-100A1FC6E8E6}" dt="2021-11-24T07:46:20.818" v="21"/>
          <ac:spMkLst>
            <pc:docMk/>
            <pc:sldMk cId="4001898953" sldId="259"/>
            <ac:spMk id="3" creationId="{42F07C7A-0E2E-4CF0-B7A0-3D1ED768CE18}"/>
          </ac:spMkLst>
        </pc:spChg>
        <pc:spChg chg="mod">
          <ac:chgData name="Gerjan Ruiter" userId="5d7c516b-9dcd-41a8-99d3-54425d29895b" providerId="ADAL" clId="{F24BF67B-20D5-4DB8-BE3A-100A1FC6E8E6}" dt="2021-11-24T07:56:33.887" v="580" actId="2711"/>
          <ac:spMkLst>
            <pc:docMk/>
            <pc:sldMk cId="4001898953" sldId="259"/>
            <ac:spMk id="7" creationId="{D9584CA9-D59E-41F0-AB09-621D92F4AE3E}"/>
          </ac:spMkLst>
        </pc:spChg>
        <pc:spChg chg="del">
          <ac:chgData name="Gerjan Ruiter" userId="5d7c516b-9dcd-41a8-99d3-54425d29895b" providerId="ADAL" clId="{F24BF67B-20D5-4DB8-BE3A-100A1FC6E8E6}" dt="2021-11-24T07:46:10.681" v="17" actId="478"/>
          <ac:spMkLst>
            <pc:docMk/>
            <pc:sldMk cId="4001898953" sldId="259"/>
            <ac:spMk id="9" creationId="{E5C64E3B-1669-45C4-840F-6A8F8A306341}"/>
          </ac:spMkLst>
        </pc:spChg>
        <pc:picChg chg="del mod">
          <ac:chgData name="Gerjan Ruiter" userId="5d7c516b-9dcd-41a8-99d3-54425d29895b" providerId="ADAL" clId="{F24BF67B-20D5-4DB8-BE3A-100A1FC6E8E6}" dt="2021-11-24T07:46:15.693" v="20" actId="478"/>
          <ac:picMkLst>
            <pc:docMk/>
            <pc:sldMk cId="4001898953" sldId="259"/>
            <ac:picMk id="6" creationId="{62F681F1-9201-428C-BC5C-1B2070927C1F}"/>
          </ac:picMkLst>
        </pc:picChg>
        <pc:picChg chg="add mod">
          <ac:chgData name="Gerjan Ruiter" userId="5d7c516b-9dcd-41a8-99d3-54425d29895b" providerId="ADAL" clId="{F24BF67B-20D5-4DB8-BE3A-100A1FC6E8E6}" dt="2021-11-24T08:11:03.913" v="862" actId="14100"/>
          <ac:picMkLst>
            <pc:docMk/>
            <pc:sldMk cId="4001898953" sldId="259"/>
            <ac:picMk id="8" creationId="{D411E006-9CA8-40E9-A381-E0D8532309CC}"/>
          </ac:picMkLst>
        </pc:picChg>
        <pc:picChg chg="add mod">
          <ac:chgData name="Gerjan Ruiter" userId="5d7c516b-9dcd-41a8-99d3-54425d29895b" providerId="ADAL" clId="{F24BF67B-20D5-4DB8-BE3A-100A1FC6E8E6}" dt="2021-11-24T07:46:45.782" v="30" actId="1076"/>
          <ac:picMkLst>
            <pc:docMk/>
            <pc:sldMk cId="4001898953" sldId="259"/>
            <ac:picMk id="10" creationId="{4E68DF12-305F-4154-8F70-0F748904B254}"/>
          </ac:picMkLst>
        </pc:picChg>
        <pc:picChg chg="add del mod">
          <ac:chgData name="Gerjan Ruiter" userId="5d7c516b-9dcd-41a8-99d3-54425d29895b" providerId="ADAL" clId="{F24BF67B-20D5-4DB8-BE3A-100A1FC6E8E6}" dt="2021-11-24T07:46:57.967" v="35" actId="478"/>
          <ac:picMkLst>
            <pc:docMk/>
            <pc:sldMk cId="4001898953" sldId="259"/>
            <ac:picMk id="11" creationId="{9B389C30-2DB7-443F-AA23-8DDC237A8F3E}"/>
          </ac:picMkLst>
        </pc:picChg>
        <pc:picChg chg="add del">
          <ac:chgData name="Gerjan Ruiter" userId="5d7c516b-9dcd-41a8-99d3-54425d29895b" providerId="ADAL" clId="{F24BF67B-20D5-4DB8-BE3A-100A1FC6E8E6}" dt="2021-11-24T07:47:02.653" v="37" actId="478"/>
          <ac:picMkLst>
            <pc:docMk/>
            <pc:sldMk cId="4001898953" sldId="259"/>
            <ac:picMk id="12" creationId="{84F63C49-86CA-49B0-AF25-B42D0D75F3D3}"/>
          </ac:picMkLst>
        </pc:picChg>
      </pc:sldChg>
      <pc:sldChg chg="addSp delSp modSp add delAnim modAnim">
        <pc:chgData name="Gerjan Ruiter" userId="5d7c516b-9dcd-41a8-99d3-54425d29895b" providerId="ADAL" clId="{F24BF67B-20D5-4DB8-BE3A-100A1FC6E8E6}" dt="2021-11-24T08:09:31.367" v="847" actId="478"/>
        <pc:sldMkLst>
          <pc:docMk/>
          <pc:sldMk cId="1357749316" sldId="260"/>
        </pc:sldMkLst>
        <pc:spChg chg="add del mod">
          <ac:chgData name="Gerjan Ruiter" userId="5d7c516b-9dcd-41a8-99d3-54425d29895b" providerId="ADAL" clId="{F24BF67B-20D5-4DB8-BE3A-100A1FC6E8E6}" dt="2021-11-24T07:48:12.115" v="164" actId="478"/>
          <ac:spMkLst>
            <pc:docMk/>
            <pc:sldMk cId="1357749316" sldId="260"/>
            <ac:spMk id="4" creationId="{963A9A07-DAFD-44BE-B7BB-4A7159057062}"/>
          </ac:spMkLst>
        </pc:spChg>
        <pc:spChg chg="add del mod">
          <ac:chgData name="Gerjan Ruiter" userId="5d7c516b-9dcd-41a8-99d3-54425d29895b" providerId="ADAL" clId="{F24BF67B-20D5-4DB8-BE3A-100A1FC6E8E6}" dt="2021-11-24T07:48:18.973" v="165"/>
          <ac:spMkLst>
            <pc:docMk/>
            <pc:sldMk cId="1357749316" sldId="260"/>
            <ac:spMk id="5" creationId="{7BA87C97-71D9-4609-8831-55D9172A93B6}"/>
          </ac:spMkLst>
        </pc:spChg>
        <pc:spChg chg="del">
          <ac:chgData name="Gerjan Ruiter" userId="5d7c516b-9dcd-41a8-99d3-54425d29895b" providerId="ADAL" clId="{F24BF67B-20D5-4DB8-BE3A-100A1FC6E8E6}" dt="2021-11-24T07:47:33.383" v="120" actId="478"/>
          <ac:spMkLst>
            <pc:docMk/>
            <pc:sldMk cId="1357749316" sldId="260"/>
            <ac:spMk id="7" creationId="{D9584CA9-D59E-41F0-AB09-621D92F4AE3E}"/>
          </ac:spMkLst>
        </pc:spChg>
        <pc:spChg chg="add mod">
          <ac:chgData name="Gerjan Ruiter" userId="5d7c516b-9dcd-41a8-99d3-54425d29895b" providerId="ADAL" clId="{F24BF67B-20D5-4DB8-BE3A-100A1FC6E8E6}" dt="2021-11-24T07:55:09.913" v="571" actId="20577"/>
          <ac:spMkLst>
            <pc:docMk/>
            <pc:sldMk cId="1357749316" sldId="260"/>
            <ac:spMk id="8" creationId="{4B938E5C-47BF-4CB3-8D04-591005700FA0}"/>
          </ac:spMkLst>
        </pc:spChg>
        <pc:spChg chg="del mod">
          <ac:chgData name="Gerjan Ruiter" userId="5d7c516b-9dcd-41a8-99d3-54425d29895b" providerId="ADAL" clId="{F24BF67B-20D5-4DB8-BE3A-100A1FC6E8E6}" dt="2021-11-24T07:48:35.530" v="168" actId="478"/>
          <ac:spMkLst>
            <pc:docMk/>
            <pc:sldMk cId="1357749316" sldId="260"/>
            <ac:spMk id="9" creationId="{E5C64E3B-1669-45C4-840F-6A8F8A306341}"/>
          </ac:spMkLst>
        </pc:spChg>
        <pc:spChg chg="add del mod">
          <ac:chgData name="Gerjan Ruiter" userId="5d7c516b-9dcd-41a8-99d3-54425d29895b" providerId="ADAL" clId="{F24BF67B-20D5-4DB8-BE3A-100A1FC6E8E6}" dt="2021-11-24T08:02:31.605" v="581"/>
          <ac:spMkLst>
            <pc:docMk/>
            <pc:sldMk cId="1357749316" sldId="260"/>
            <ac:spMk id="10" creationId="{DF4A24DC-63F8-41CD-9F2D-17D76E774E20}"/>
          </ac:spMkLst>
        </pc:spChg>
        <pc:spChg chg="add del mod">
          <ac:chgData name="Gerjan Ruiter" userId="5d7c516b-9dcd-41a8-99d3-54425d29895b" providerId="ADAL" clId="{F24BF67B-20D5-4DB8-BE3A-100A1FC6E8E6}" dt="2021-11-24T08:09:31.367" v="847" actId="478"/>
          <ac:spMkLst>
            <pc:docMk/>
            <pc:sldMk cId="1357749316" sldId="260"/>
            <ac:spMk id="11" creationId="{89076052-1FE5-4660-90CB-E9E4B3C743FD}"/>
          </ac:spMkLst>
        </pc:spChg>
        <pc:picChg chg="del">
          <ac:chgData name="Gerjan Ruiter" userId="5d7c516b-9dcd-41a8-99d3-54425d29895b" providerId="ADAL" clId="{F24BF67B-20D5-4DB8-BE3A-100A1FC6E8E6}" dt="2021-11-24T07:48:11.049" v="163" actId="478"/>
          <ac:picMkLst>
            <pc:docMk/>
            <pc:sldMk cId="1357749316" sldId="260"/>
            <ac:picMk id="6" creationId="{62F681F1-9201-428C-BC5C-1B2070927C1F}"/>
          </ac:picMkLst>
        </pc:picChg>
        <pc:picChg chg="add del">
          <ac:chgData name="Gerjan Ruiter" userId="5d7c516b-9dcd-41a8-99d3-54425d29895b" providerId="ADAL" clId="{F24BF67B-20D5-4DB8-BE3A-100A1FC6E8E6}" dt="2021-11-24T07:51:53.691" v="405"/>
          <ac:picMkLst>
            <pc:docMk/>
            <pc:sldMk cId="1357749316" sldId="260"/>
            <ac:picMk id="12" creationId="{A5844E5A-B63D-4D9C-A8FC-980494BBD7EF}"/>
          </ac:picMkLst>
        </pc:picChg>
        <pc:picChg chg="add mod">
          <ac:chgData name="Gerjan Ruiter" userId="5d7c516b-9dcd-41a8-99d3-54425d29895b" providerId="ADAL" clId="{F24BF67B-20D5-4DB8-BE3A-100A1FC6E8E6}" dt="2021-11-24T08:02:40.985" v="583" actId="18131"/>
          <ac:picMkLst>
            <pc:docMk/>
            <pc:sldMk cId="1357749316" sldId="260"/>
            <ac:picMk id="1026" creationId="{AE2DB4CF-68C1-4EAA-A72F-055B851A8827}"/>
          </ac:picMkLst>
        </pc:picChg>
      </pc:sldChg>
      <pc:sldChg chg="add">
        <pc:chgData name="Gerjan Ruiter" userId="5d7c516b-9dcd-41a8-99d3-54425d29895b" providerId="ADAL" clId="{F24BF67B-20D5-4DB8-BE3A-100A1FC6E8E6}" dt="2021-11-24T07:47:06.203" v="38"/>
        <pc:sldMkLst>
          <pc:docMk/>
          <pc:sldMk cId="1725706503" sldId="296"/>
        </pc:sldMkLst>
      </pc:sldChg>
      <pc:sldChg chg="modSp add modAnim">
        <pc:chgData name="Gerjan Ruiter" userId="5d7c516b-9dcd-41a8-99d3-54425d29895b" providerId="ADAL" clId="{F24BF67B-20D5-4DB8-BE3A-100A1FC6E8E6}" dt="2021-11-24T07:53:45.812" v="470"/>
        <pc:sldMkLst>
          <pc:docMk/>
          <pc:sldMk cId="1857230991" sldId="305"/>
        </pc:sldMkLst>
        <pc:spChg chg="mod">
          <ac:chgData name="Gerjan Ruiter" userId="5d7c516b-9dcd-41a8-99d3-54425d29895b" providerId="ADAL" clId="{F24BF67B-20D5-4DB8-BE3A-100A1FC6E8E6}" dt="2021-11-24T07:52:25.758" v="426" actId="20577"/>
          <ac:spMkLst>
            <pc:docMk/>
            <pc:sldMk cId="1857230991" sldId="305"/>
            <ac:spMk id="2" creationId="{FB1A6754-D420-4D49-8959-324ED4B2360C}"/>
          </ac:spMkLst>
        </pc:spChg>
        <pc:spChg chg="mod">
          <ac:chgData name="Gerjan Ruiter" userId="5d7c516b-9dcd-41a8-99d3-54425d29895b" providerId="ADAL" clId="{F24BF67B-20D5-4DB8-BE3A-100A1FC6E8E6}" dt="2021-11-24T07:53:36.735" v="469" actId="113"/>
          <ac:spMkLst>
            <pc:docMk/>
            <pc:sldMk cId="1857230991" sldId="305"/>
            <ac:spMk id="4" creationId="{10FEB9E8-7C70-4522-8BF2-D76A6533F077}"/>
          </ac:spMkLst>
        </pc:spChg>
        <pc:picChg chg="mod">
          <ac:chgData name="Gerjan Ruiter" userId="5d7c516b-9dcd-41a8-99d3-54425d29895b" providerId="ADAL" clId="{F24BF67B-20D5-4DB8-BE3A-100A1FC6E8E6}" dt="2021-11-24T07:53:16.753" v="464" actId="1076"/>
          <ac:picMkLst>
            <pc:docMk/>
            <pc:sldMk cId="1857230991" sldId="305"/>
            <ac:picMk id="5" creationId="{37DD0F53-B298-4DD6-862F-44CF50D6675C}"/>
          </ac:picMkLst>
        </pc:picChg>
        <pc:picChg chg="mod">
          <ac:chgData name="Gerjan Ruiter" userId="5d7c516b-9dcd-41a8-99d3-54425d29895b" providerId="ADAL" clId="{F24BF67B-20D5-4DB8-BE3A-100A1FC6E8E6}" dt="2021-11-24T07:53:14.564" v="463" actId="1076"/>
          <ac:picMkLst>
            <pc:docMk/>
            <pc:sldMk cId="1857230991" sldId="305"/>
            <ac:picMk id="6" creationId="{55DF1C06-BBF9-4DB7-A79F-A6CE49CE654B}"/>
          </ac:picMkLst>
        </pc:picChg>
      </pc:sldChg>
      <pc:sldChg chg="modSp add del">
        <pc:chgData name="Gerjan Ruiter" userId="5d7c516b-9dcd-41a8-99d3-54425d29895b" providerId="ADAL" clId="{F24BF67B-20D5-4DB8-BE3A-100A1FC6E8E6}" dt="2021-11-24T08:07:18.495" v="742" actId="47"/>
        <pc:sldMkLst>
          <pc:docMk/>
          <pc:sldMk cId="1936129580" sldId="306"/>
        </pc:sldMkLst>
        <pc:spChg chg="mod">
          <ac:chgData name="Gerjan Ruiter" userId="5d7c516b-9dcd-41a8-99d3-54425d29895b" providerId="ADAL" clId="{F24BF67B-20D5-4DB8-BE3A-100A1FC6E8E6}" dt="2021-11-24T08:03:17.309" v="604" actId="20577"/>
          <ac:spMkLst>
            <pc:docMk/>
            <pc:sldMk cId="1936129580" sldId="306"/>
            <ac:spMk id="4" creationId="{D38F4E8E-4D4F-4A63-B908-2CFC414CBE0D}"/>
          </ac:spMkLst>
        </pc:spChg>
        <pc:spChg chg="mod">
          <ac:chgData name="Gerjan Ruiter" userId="5d7c516b-9dcd-41a8-99d3-54425d29895b" providerId="ADAL" clId="{F24BF67B-20D5-4DB8-BE3A-100A1FC6E8E6}" dt="2021-11-24T08:04:20.103" v="715" actId="20577"/>
          <ac:spMkLst>
            <pc:docMk/>
            <pc:sldMk cId="1936129580" sldId="306"/>
            <ac:spMk id="6" creationId="{A6A0F2AF-2018-46B3-8B00-030607C98BD8}"/>
          </ac:spMkLst>
        </pc:spChg>
      </pc:sldChg>
      <pc:sldChg chg="add">
        <pc:chgData name="Gerjan Ruiter" userId="5d7c516b-9dcd-41a8-99d3-54425d29895b" providerId="ADAL" clId="{F24BF67B-20D5-4DB8-BE3A-100A1FC6E8E6}" dt="2021-11-24T07:54:16.602" v="471"/>
        <pc:sldMkLst>
          <pc:docMk/>
          <pc:sldMk cId="1497826473" sldId="308"/>
        </pc:sldMkLst>
      </pc:sldChg>
      <pc:sldChg chg="addSp delSp modSp add modNotesTx">
        <pc:chgData name="Gerjan Ruiter" userId="5d7c516b-9dcd-41a8-99d3-54425d29895b" providerId="ADAL" clId="{F24BF67B-20D5-4DB8-BE3A-100A1FC6E8E6}" dt="2021-11-24T08:20:48.563" v="1432" actId="1076"/>
        <pc:sldMkLst>
          <pc:docMk/>
          <pc:sldMk cId="2085089113" sldId="309"/>
        </pc:sldMkLst>
        <pc:spChg chg="add del">
          <ac:chgData name="Gerjan Ruiter" userId="5d7c516b-9dcd-41a8-99d3-54425d29895b" providerId="ADAL" clId="{F24BF67B-20D5-4DB8-BE3A-100A1FC6E8E6}" dt="2021-11-24T08:19:58.773" v="1412"/>
          <ac:spMkLst>
            <pc:docMk/>
            <pc:sldMk cId="2085089113" sldId="309"/>
            <ac:spMk id="3" creationId="{704708E0-0C3F-4E8F-9998-F460B8BD7684}"/>
          </ac:spMkLst>
        </pc:spChg>
        <pc:spChg chg="add del mod">
          <ac:chgData name="Gerjan Ruiter" userId="5d7c516b-9dcd-41a8-99d3-54425d29895b" providerId="ADAL" clId="{F24BF67B-20D5-4DB8-BE3A-100A1FC6E8E6}" dt="2021-11-24T08:20:42.032" v="1429" actId="478"/>
          <ac:spMkLst>
            <pc:docMk/>
            <pc:sldMk cId="2085089113" sldId="309"/>
            <ac:spMk id="7" creationId="{C01C6B03-21D4-4EC4-8747-993E55422F3A}"/>
          </ac:spMkLst>
        </pc:spChg>
        <pc:picChg chg="add mod modCrop">
          <ac:chgData name="Gerjan Ruiter" userId="5d7c516b-9dcd-41a8-99d3-54425d29895b" providerId="ADAL" clId="{F24BF67B-20D5-4DB8-BE3A-100A1FC6E8E6}" dt="2021-11-24T08:20:48.563" v="1432" actId="1076"/>
          <ac:picMkLst>
            <pc:docMk/>
            <pc:sldMk cId="2085089113" sldId="309"/>
            <ac:picMk id="4" creationId="{9EE6545C-3CEE-4F30-B89E-4DC568B79EEF}"/>
          </ac:picMkLst>
        </pc:picChg>
        <pc:picChg chg="del mod">
          <ac:chgData name="Gerjan Ruiter" userId="5d7c516b-9dcd-41a8-99d3-54425d29895b" providerId="ADAL" clId="{F24BF67B-20D5-4DB8-BE3A-100A1FC6E8E6}" dt="2021-11-24T08:20:37.185" v="1427" actId="478"/>
          <ac:picMkLst>
            <pc:docMk/>
            <pc:sldMk cId="2085089113" sldId="309"/>
            <ac:picMk id="5" creationId="{1D525F54-7D67-4C52-8EC0-95C5AC6F86D0}"/>
          </ac:picMkLst>
        </pc:picChg>
        <pc:picChg chg="add del mod">
          <ac:chgData name="Gerjan Ruiter" userId="5d7c516b-9dcd-41a8-99d3-54425d29895b" providerId="ADAL" clId="{F24BF67B-20D5-4DB8-BE3A-100A1FC6E8E6}" dt="2021-11-24T08:19:38.798" v="1407" actId="478"/>
          <ac:picMkLst>
            <pc:docMk/>
            <pc:sldMk cId="2085089113" sldId="309"/>
            <ac:picMk id="2050" creationId="{0C74C930-CB83-418C-A351-4AB5DA1337B2}"/>
          </ac:picMkLst>
        </pc:picChg>
      </pc:sldChg>
      <pc:sldChg chg="addSp delSp modSp add del">
        <pc:chgData name="Gerjan Ruiter" userId="5d7c516b-9dcd-41a8-99d3-54425d29895b" providerId="ADAL" clId="{F24BF67B-20D5-4DB8-BE3A-100A1FC6E8E6}" dt="2021-11-24T07:56:25.588" v="579" actId="403"/>
        <pc:sldMkLst>
          <pc:docMk/>
          <pc:sldMk cId="1942393474" sldId="310"/>
        </pc:sldMkLst>
        <pc:spChg chg="mod">
          <ac:chgData name="Gerjan Ruiter" userId="5d7c516b-9dcd-41a8-99d3-54425d29895b" providerId="ADAL" clId="{F24BF67B-20D5-4DB8-BE3A-100A1FC6E8E6}" dt="2021-11-24T07:54:41.096" v="496" actId="20577"/>
          <ac:spMkLst>
            <pc:docMk/>
            <pc:sldMk cId="1942393474" sldId="310"/>
            <ac:spMk id="2" creationId="{92CB0838-EEAE-417A-8855-CD40C470D8AE}"/>
          </ac:spMkLst>
        </pc:spChg>
        <pc:spChg chg="add del mod">
          <ac:chgData name="Gerjan Ruiter" userId="5d7c516b-9dcd-41a8-99d3-54425d29895b" providerId="ADAL" clId="{F24BF67B-20D5-4DB8-BE3A-100A1FC6E8E6}" dt="2021-11-24T07:56:10.831" v="575"/>
          <ac:spMkLst>
            <pc:docMk/>
            <pc:sldMk cId="1942393474" sldId="310"/>
            <ac:spMk id="3" creationId="{AAE848E2-D020-4690-8107-200B14AEC629}"/>
          </ac:spMkLst>
        </pc:spChg>
        <pc:spChg chg="mod">
          <ac:chgData name="Gerjan Ruiter" userId="5d7c516b-9dcd-41a8-99d3-54425d29895b" providerId="ADAL" clId="{F24BF67B-20D5-4DB8-BE3A-100A1FC6E8E6}" dt="2021-11-24T07:56:25.588" v="579" actId="403"/>
          <ac:spMkLst>
            <pc:docMk/>
            <pc:sldMk cId="1942393474" sldId="310"/>
            <ac:spMk id="4" creationId="{EC6D79EE-C048-4E26-94B4-262013CA867F}"/>
          </ac:spMkLst>
        </pc:spChg>
        <pc:picChg chg="del">
          <ac:chgData name="Gerjan Ruiter" userId="5d7c516b-9dcd-41a8-99d3-54425d29895b" providerId="ADAL" clId="{F24BF67B-20D5-4DB8-BE3A-100A1FC6E8E6}" dt="2021-11-24T07:54:47.135" v="499" actId="478"/>
          <ac:picMkLst>
            <pc:docMk/>
            <pc:sldMk cId="1942393474" sldId="310"/>
            <ac:picMk id="5" creationId="{8E61BCC5-4BEC-4472-B996-426B9A4D358C}"/>
          </ac:picMkLst>
        </pc:picChg>
        <pc:picChg chg="add">
          <ac:chgData name="Gerjan Ruiter" userId="5d7c516b-9dcd-41a8-99d3-54425d29895b" providerId="ADAL" clId="{F24BF67B-20D5-4DB8-BE3A-100A1FC6E8E6}" dt="2021-11-24T07:56:10.831" v="575"/>
          <ac:picMkLst>
            <pc:docMk/>
            <pc:sldMk cId="1942393474" sldId="310"/>
            <ac:picMk id="7" creationId="{D3CE2F65-C661-4B63-8C9B-A36133030B69}"/>
          </ac:picMkLst>
        </pc:picChg>
        <pc:picChg chg="del">
          <ac:chgData name="Gerjan Ruiter" userId="5d7c516b-9dcd-41a8-99d3-54425d29895b" providerId="ADAL" clId="{F24BF67B-20D5-4DB8-BE3A-100A1FC6E8E6}" dt="2021-11-24T07:54:45.647" v="498" actId="478"/>
          <ac:picMkLst>
            <pc:docMk/>
            <pc:sldMk cId="1942393474" sldId="310"/>
            <ac:picMk id="1026" creationId="{CFCD627A-0512-4A9C-ABDD-32C6FC7CC5FB}"/>
          </ac:picMkLst>
        </pc:picChg>
      </pc:sldChg>
      <pc:sldChg chg="modSp add ord">
        <pc:chgData name="Gerjan Ruiter" userId="5d7c516b-9dcd-41a8-99d3-54425d29895b" providerId="ADAL" clId="{F24BF67B-20D5-4DB8-BE3A-100A1FC6E8E6}" dt="2021-11-24T08:21:01.856" v="1433"/>
        <pc:sldMkLst>
          <pc:docMk/>
          <pc:sldMk cId="2228787638" sldId="311"/>
        </pc:sldMkLst>
        <pc:spChg chg="mod">
          <ac:chgData name="Gerjan Ruiter" userId="5d7c516b-9dcd-41a8-99d3-54425d29895b" providerId="ADAL" clId="{F24BF67B-20D5-4DB8-BE3A-100A1FC6E8E6}" dt="2021-11-24T08:05:59.037" v="731" actId="20577"/>
          <ac:spMkLst>
            <pc:docMk/>
            <pc:sldMk cId="2228787638" sldId="311"/>
            <ac:spMk id="5" creationId="{5DD65FE7-E7A2-46E5-B3FB-63DFC8DC6023}"/>
          </ac:spMkLst>
        </pc:spChg>
        <pc:picChg chg="mod">
          <ac:chgData name="Gerjan Ruiter" userId="5d7c516b-9dcd-41a8-99d3-54425d29895b" providerId="ADAL" clId="{F24BF67B-20D5-4DB8-BE3A-100A1FC6E8E6}" dt="2021-11-24T08:06:02.656" v="732" actId="1076"/>
          <ac:picMkLst>
            <pc:docMk/>
            <pc:sldMk cId="2228787638" sldId="311"/>
            <ac:picMk id="3074" creationId="{221501B6-1084-4523-B5B6-96037DACF362}"/>
          </ac:picMkLst>
        </pc:picChg>
      </pc:sldChg>
      <pc:sldChg chg="addSp modSp add">
        <pc:chgData name="Gerjan Ruiter" userId="5d7c516b-9dcd-41a8-99d3-54425d29895b" providerId="ADAL" clId="{F24BF67B-20D5-4DB8-BE3A-100A1FC6E8E6}" dt="2021-11-24T08:06:55.056" v="741" actId="1076"/>
        <pc:sldMkLst>
          <pc:docMk/>
          <pc:sldMk cId="2536280815" sldId="312"/>
        </pc:sldMkLst>
        <pc:spChg chg="mod">
          <ac:chgData name="Gerjan Ruiter" userId="5d7c516b-9dcd-41a8-99d3-54425d29895b" providerId="ADAL" clId="{F24BF67B-20D5-4DB8-BE3A-100A1FC6E8E6}" dt="2021-11-24T08:06:51.120" v="739" actId="1076"/>
          <ac:spMkLst>
            <pc:docMk/>
            <pc:sldMk cId="2536280815" sldId="312"/>
            <ac:spMk id="3" creationId="{13ED7842-1DDD-4B71-81C1-9B2F6F57A586}"/>
          </ac:spMkLst>
        </pc:spChg>
        <pc:spChg chg="mod">
          <ac:chgData name="Gerjan Ruiter" userId="5d7c516b-9dcd-41a8-99d3-54425d29895b" providerId="ADAL" clId="{F24BF67B-20D5-4DB8-BE3A-100A1FC6E8E6}" dt="2021-11-24T08:06:53.461" v="740" actId="1076"/>
          <ac:spMkLst>
            <pc:docMk/>
            <pc:sldMk cId="2536280815" sldId="312"/>
            <ac:spMk id="5" creationId="{38E1D01A-CF11-4A68-BBF1-9E301C0F34B1}"/>
          </ac:spMkLst>
        </pc:spChg>
        <pc:spChg chg="add mod">
          <ac:chgData name="Gerjan Ruiter" userId="5d7c516b-9dcd-41a8-99d3-54425d29895b" providerId="ADAL" clId="{F24BF67B-20D5-4DB8-BE3A-100A1FC6E8E6}" dt="2021-11-24T08:06:46.818" v="738" actId="403"/>
          <ac:spMkLst>
            <pc:docMk/>
            <pc:sldMk cId="2536280815" sldId="312"/>
            <ac:spMk id="6" creationId="{BCC08EF4-1BEF-4F37-824F-36CC10ADD693}"/>
          </ac:spMkLst>
        </pc:spChg>
        <pc:picChg chg="mod">
          <ac:chgData name="Gerjan Ruiter" userId="5d7c516b-9dcd-41a8-99d3-54425d29895b" providerId="ADAL" clId="{F24BF67B-20D5-4DB8-BE3A-100A1FC6E8E6}" dt="2021-11-24T08:06:55.056" v="741" actId="1076"/>
          <ac:picMkLst>
            <pc:docMk/>
            <pc:sldMk cId="2536280815" sldId="312"/>
            <ac:picMk id="2050" creationId="{85144DA6-2CDA-4D38-BF10-48FC1FB5DCED}"/>
          </ac:picMkLst>
        </pc:picChg>
      </pc:sldChg>
      <pc:sldChg chg="delSp modSp add modAnim">
        <pc:chgData name="Gerjan Ruiter" userId="5d7c516b-9dcd-41a8-99d3-54425d29895b" providerId="ADAL" clId="{F24BF67B-20D5-4DB8-BE3A-100A1FC6E8E6}" dt="2021-11-24T08:24:19.305" v="1807" actId="20577"/>
        <pc:sldMkLst>
          <pc:docMk/>
          <pc:sldMk cId="303055656" sldId="315"/>
        </pc:sldMkLst>
        <pc:spChg chg="mod">
          <ac:chgData name="Gerjan Ruiter" userId="5d7c516b-9dcd-41a8-99d3-54425d29895b" providerId="ADAL" clId="{F24BF67B-20D5-4DB8-BE3A-100A1FC6E8E6}" dt="2021-11-24T08:22:01.460" v="1436" actId="1076"/>
          <ac:spMkLst>
            <pc:docMk/>
            <pc:sldMk cId="303055656" sldId="315"/>
            <ac:spMk id="2" creationId="{CF3A2DD1-0C96-4053-B38E-C10FCF91F540}"/>
          </ac:spMkLst>
        </pc:spChg>
        <pc:spChg chg="mod">
          <ac:chgData name="Gerjan Ruiter" userId="5d7c516b-9dcd-41a8-99d3-54425d29895b" providerId="ADAL" clId="{F24BF67B-20D5-4DB8-BE3A-100A1FC6E8E6}" dt="2021-11-24T08:24:19.305" v="1807" actId="20577"/>
          <ac:spMkLst>
            <pc:docMk/>
            <pc:sldMk cId="303055656" sldId="315"/>
            <ac:spMk id="4" creationId="{46055C07-A363-449A-B7D1-CD13B93A6D63}"/>
          </ac:spMkLst>
        </pc:spChg>
        <pc:picChg chg="del mod">
          <ac:chgData name="Gerjan Ruiter" userId="5d7c516b-9dcd-41a8-99d3-54425d29895b" providerId="ADAL" clId="{F24BF67B-20D5-4DB8-BE3A-100A1FC6E8E6}" dt="2021-11-24T08:22:03.895" v="1438" actId="478"/>
          <ac:picMkLst>
            <pc:docMk/>
            <pc:sldMk cId="303055656" sldId="315"/>
            <ac:picMk id="5" creationId="{22F622E0-841A-40BF-94F3-31DCD4272349}"/>
          </ac:picMkLst>
        </pc:picChg>
      </pc:sldChg>
      <pc:sldChg chg="modSp add modAnim">
        <pc:chgData name="Gerjan Ruiter" userId="5d7c516b-9dcd-41a8-99d3-54425d29895b" providerId="ADAL" clId="{F24BF67B-20D5-4DB8-BE3A-100A1FC6E8E6}" dt="2021-11-24T08:08:41.251" v="846" actId="1076"/>
        <pc:sldMkLst>
          <pc:docMk/>
          <pc:sldMk cId="1644706876" sldId="320"/>
        </pc:sldMkLst>
        <pc:spChg chg="mod">
          <ac:chgData name="Gerjan Ruiter" userId="5d7c516b-9dcd-41a8-99d3-54425d29895b" providerId="ADAL" clId="{F24BF67B-20D5-4DB8-BE3A-100A1FC6E8E6}" dt="2021-11-24T08:08:34.766" v="844" actId="14100"/>
          <ac:spMkLst>
            <pc:docMk/>
            <pc:sldMk cId="1644706876" sldId="320"/>
            <ac:spMk id="6" creationId="{DBD600C3-D8A5-493C-B56F-5082B8F1948A}"/>
          </ac:spMkLst>
        </pc:spChg>
        <pc:picChg chg="mod">
          <ac:chgData name="Gerjan Ruiter" userId="5d7c516b-9dcd-41a8-99d3-54425d29895b" providerId="ADAL" clId="{F24BF67B-20D5-4DB8-BE3A-100A1FC6E8E6}" dt="2021-11-24T08:08:41.251" v="846" actId="1076"/>
          <ac:picMkLst>
            <pc:docMk/>
            <pc:sldMk cId="1644706876" sldId="320"/>
            <ac:picMk id="8" creationId="{F01FA99D-64ED-4D00-A1AE-9DC4B6908679}"/>
          </ac:picMkLst>
        </pc:picChg>
      </pc:sldChg>
      <pc:sldChg chg="modSp add del modAnim">
        <pc:chgData name="Gerjan Ruiter" userId="5d7c516b-9dcd-41a8-99d3-54425d29895b" providerId="ADAL" clId="{F24BF67B-20D5-4DB8-BE3A-100A1FC6E8E6}" dt="2021-11-24T08:11:29.771" v="863" actId="47"/>
        <pc:sldMkLst>
          <pc:docMk/>
          <pc:sldMk cId="3572176747" sldId="321"/>
        </pc:sldMkLst>
        <pc:spChg chg="mod">
          <ac:chgData name="Gerjan Ruiter" userId="5d7c516b-9dcd-41a8-99d3-54425d29895b" providerId="ADAL" clId="{F24BF67B-20D5-4DB8-BE3A-100A1FC6E8E6}" dt="2021-11-24T07:50:50.394" v="403" actId="20577"/>
          <ac:spMkLst>
            <pc:docMk/>
            <pc:sldMk cId="3572176747" sldId="321"/>
            <ac:spMk id="6" creationId="{DBD600C3-D8A5-493C-B56F-5082B8F1948A}"/>
          </ac:spMkLst>
        </pc:spChg>
      </pc:sldChg>
      <pc:sldChg chg="addSp delSp new add del modAnim">
        <pc:chgData name="Gerjan Ruiter" userId="5d7c516b-9dcd-41a8-99d3-54425d29895b" providerId="ADAL" clId="{F24BF67B-20D5-4DB8-BE3A-100A1FC6E8E6}" dt="2021-11-24T08:02:49.548" v="585" actId="47"/>
        <pc:sldMkLst>
          <pc:docMk/>
          <pc:sldMk cId="2224000497" sldId="322"/>
        </pc:sldMkLst>
        <pc:spChg chg="add del">
          <ac:chgData name="Gerjan Ruiter" userId="5d7c516b-9dcd-41a8-99d3-54425d29895b" providerId="ADAL" clId="{F24BF67B-20D5-4DB8-BE3A-100A1FC6E8E6}" dt="2021-11-24T07:51:58.699" v="409"/>
          <ac:spMkLst>
            <pc:docMk/>
            <pc:sldMk cId="2224000497" sldId="322"/>
            <ac:spMk id="4" creationId="{BB8835D8-3959-4B2D-B652-81E6BC70FDBA}"/>
          </ac:spMkLst>
        </pc:spChg>
        <pc:picChg chg="add del">
          <ac:chgData name="Gerjan Ruiter" userId="5d7c516b-9dcd-41a8-99d3-54425d29895b" providerId="ADAL" clId="{F24BF67B-20D5-4DB8-BE3A-100A1FC6E8E6}" dt="2021-11-24T07:51:58.699" v="409"/>
          <ac:picMkLst>
            <pc:docMk/>
            <pc:sldMk cId="2224000497" sldId="322"/>
            <ac:picMk id="6" creationId="{31623B3E-9101-4DF5-AE28-159893EDF372}"/>
          </ac:picMkLst>
        </pc:picChg>
      </pc:sldChg>
      <pc:sldChg chg="delSp modSp add">
        <pc:chgData name="Gerjan Ruiter" userId="5d7c516b-9dcd-41a8-99d3-54425d29895b" providerId="ADAL" clId="{F24BF67B-20D5-4DB8-BE3A-100A1FC6E8E6}" dt="2021-11-24T08:07:26.036" v="753" actId="478"/>
        <pc:sldMkLst>
          <pc:docMk/>
          <pc:sldMk cId="2421706736" sldId="323"/>
        </pc:sldMkLst>
        <pc:spChg chg="del mod">
          <ac:chgData name="Gerjan Ruiter" userId="5d7c516b-9dcd-41a8-99d3-54425d29895b" providerId="ADAL" clId="{F24BF67B-20D5-4DB8-BE3A-100A1FC6E8E6}" dt="2021-11-24T08:07:26.036" v="753" actId="478"/>
          <ac:spMkLst>
            <pc:docMk/>
            <pc:sldMk cId="2421706736" sldId="323"/>
            <ac:spMk id="11" creationId="{89076052-1FE5-4660-90CB-E9E4B3C743FD}"/>
          </ac:spMkLst>
        </pc:spChg>
      </pc:sldChg>
      <pc:sldChg chg="add del">
        <pc:chgData name="Gerjan Ruiter" userId="5d7c516b-9dcd-41a8-99d3-54425d29895b" providerId="ADAL" clId="{F24BF67B-20D5-4DB8-BE3A-100A1FC6E8E6}" dt="2021-11-24T07:56:18.472" v="577" actId="47"/>
        <pc:sldMkLst>
          <pc:docMk/>
          <pc:sldMk cId="3404457401" sldId="323"/>
        </pc:sldMkLst>
      </pc:sldChg>
      <pc:sldChg chg="addSp delSp modSp new add modAnim modNotesTx">
        <pc:chgData name="Gerjan Ruiter" userId="5d7c516b-9dcd-41a8-99d3-54425d29895b" providerId="ADAL" clId="{F24BF67B-20D5-4DB8-BE3A-100A1FC6E8E6}" dt="2021-11-24T08:18:38.517" v="1381"/>
        <pc:sldMkLst>
          <pc:docMk/>
          <pc:sldMk cId="3378147508" sldId="324"/>
        </pc:sldMkLst>
        <pc:spChg chg="mod">
          <ac:chgData name="Gerjan Ruiter" userId="5d7c516b-9dcd-41a8-99d3-54425d29895b" providerId="ADAL" clId="{F24BF67B-20D5-4DB8-BE3A-100A1FC6E8E6}" dt="2021-11-24T08:15:30.314" v="920" actId="14100"/>
          <ac:spMkLst>
            <pc:docMk/>
            <pc:sldMk cId="3378147508" sldId="324"/>
            <ac:spMk id="2" creationId="{58609BD6-3447-4814-8397-28AD26210F4F}"/>
          </ac:spMkLst>
        </pc:spChg>
        <pc:spChg chg="del">
          <ac:chgData name="Gerjan Ruiter" userId="5d7c516b-9dcd-41a8-99d3-54425d29895b" providerId="ADAL" clId="{F24BF67B-20D5-4DB8-BE3A-100A1FC6E8E6}" dt="2021-11-24T08:15:07.065" v="911"/>
          <ac:spMkLst>
            <pc:docMk/>
            <pc:sldMk cId="3378147508" sldId="324"/>
            <ac:spMk id="3" creationId="{70F213F5-48E3-4EA0-BBB1-35FCDD05CA66}"/>
          </ac:spMkLst>
        </pc:spChg>
        <pc:spChg chg="mod">
          <ac:chgData name="Gerjan Ruiter" userId="5d7c516b-9dcd-41a8-99d3-54425d29895b" providerId="ADAL" clId="{F24BF67B-20D5-4DB8-BE3A-100A1FC6E8E6}" dt="2021-11-24T08:18:30.189" v="1379" actId="113"/>
          <ac:spMkLst>
            <pc:docMk/>
            <pc:sldMk cId="3378147508" sldId="324"/>
            <ac:spMk id="4" creationId="{6D2AE9FC-BEF5-4283-BEF6-4293020F338E}"/>
          </ac:spMkLst>
        </pc:spChg>
        <pc:spChg chg="add mod">
          <ac:chgData name="Gerjan Ruiter" userId="5d7c516b-9dcd-41a8-99d3-54425d29895b" providerId="ADAL" clId="{F24BF67B-20D5-4DB8-BE3A-100A1FC6E8E6}" dt="2021-11-24T08:16:11.712" v="924"/>
          <ac:spMkLst>
            <pc:docMk/>
            <pc:sldMk cId="3378147508" sldId="324"/>
            <ac:spMk id="6" creationId="{0868C3E5-5968-419C-889D-F8A654E2CFA5}"/>
          </ac:spMkLst>
        </pc:spChg>
        <pc:picChg chg="add mod modCrop">
          <ac:chgData name="Gerjan Ruiter" userId="5d7c516b-9dcd-41a8-99d3-54425d29895b" providerId="ADAL" clId="{F24BF67B-20D5-4DB8-BE3A-100A1FC6E8E6}" dt="2021-11-24T08:16:34.717" v="936" actId="1076"/>
          <ac:picMkLst>
            <pc:docMk/>
            <pc:sldMk cId="3378147508" sldId="324"/>
            <ac:picMk id="5" creationId="{3E490F96-3311-4575-8E48-0CEF9612E5E1}"/>
          </ac:picMkLst>
        </pc:picChg>
      </pc:sldChg>
      <pc:sldMasterChg chg="del delSldLayout">
        <pc:chgData name="Gerjan Ruiter" userId="5d7c516b-9dcd-41a8-99d3-54425d29895b" providerId="ADAL" clId="{F24BF67B-20D5-4DB8-BE3A-100A1FC6E8E6}" dt="2021-11-24T07:44:58.248" v="2" actId="47"/>
        <pc:sldMasterMkLst>
          <pc:docMk/>
          <pc:sldMasterMk cId="2909435961" sldId="2147483648"/>
        </pc:sldMasterMkLst>
        <pc:sldLayoutChg chg="del">
          <pc:chgData name="Gerjan Ruiter" userId="5d7c516b-9dcd-41a8-99d3-54425d29895b" providerId="ADAL" clId="{F24BF67B-20D5-4DB8-BE3A-100A1FC6E8E6}" dt="2021-11-24T07:44:58.248" v="2" actId="47"/>
          <pc:sldLayoutMkLst>
            <pc:docMk/>
            <pc:sldMasterMk cId="2909435961" sldId="2147483648"/>
            <pc:sldLayoutMk cId="802150999" sldId="2147483649"/>
          </pc:sldLayoutMkLst>
        </pc:sldLayoutChg>
        <pc:sldLayoutChg chg="del">
          <pc:chgData name="Gerjan Ruiter" userId="5d7c516b-9dcd-41a8-99d3-54425d29895b" providerId="ADAL" clId="{F24BF67B-20D5-4DB8-BE3A-100A1FC6E8E6}" dt="2021-11-24T07:44:58.248" v="2" actId="47"/>
          <pc:sldLayoutMkLst>
            <pc:docMk/>
            <pc:sldMasterMk cId="2909435961" sldId="2147483648"/>
            <pc:sldLayoutMk cId="2943927674" sldId="2147483650"/>
          </pc:sldLayoutMkLst>
        </pc:sldLayoutChg>
        <pc:sldLayoutChg chg="del">
          <pc:chgData name="Gerjan Ruiter" userId="5d7c516b-9dcd-41a8-99d3-54425d29895b" providerId="ADAL" clId="{F24BF67B-20D5-4DB8-BE3A-100A1FC6E8E6}" dt="2021-11-24T07:44:58.248" v="2" actId="47"/>
          <pc:sldLayoutMkLst>
            <pc:docMk/>
            <pc:sldMasterMk cId="2909435961" sldId="2147483648"/>
            <pc:sldLayoutMk cId="1741004946" sldId="2147483651"/>
          </pc:sldLayoutMkLst>
        </pc:sldLayoutChg>
        <pc:sldLayoutChg chg="del">
          <pc:chgData name="Gerjan Ruiter" userId="5d7c516b-9dcd-41a8-99d3-54425d29895b" providerId="ADAL" clId="{F24BF67B-20D5-4DB8-BE3A-100A1FC6E8E6}" dt="2021-11-24T07:44:58.248" v="2" actId="47"/>
          <pc:sldLayoutMkLst>
            <pc:docMk/>
            <pc:sldMasterMk cId="2909435961" sldId="2147483648"/>
            <pc:sldLayoutMk cId="2383585093" sldId="2147483652"/>
          </pc:sldLayoutMkLst>
        </pc:sldLayoutChg>
        <pc:sldLayoutChg chg="del">
          <pc:chgData name="Gerjan Ruiter" userId="5d7c516b-9dcd-41a8-99d3-54425d29895b" providerId="ADAL" clId="{F24BF67B-20D5-4DB8-BE3A-100A1FC6E8E6}" dt="2021-11-24T07:44:58.248" v="2" actId="47"/>
          <pc:sldLayoutMkLst>
            <pc:docMk/>
            <pc:sldMasterMk cId="2909435961" sldId="2147483648"/>
            <pc:sldLayoutMk cId="2293716690" sldId="2147483653"/>
          </pc:sldLayoutMkLst>
        </pc:sldLayoutChg>
        <pc:sldLayoutChg chg="del">
          <pc:chgData name="Gerjan Ruiter" userId="5d7c516b-9dcd-41a8-99d3-54425d29895b" providerId="ADAL" clId="{F24BF67B-20D5-4DB8-BE3A-100A1FC6E8E6}" dt="2021-11-24T07:44:58.248" v="2" actId="47"/>
          <pc:sldLayoutMkLst>
            <pc:docMk/>
            <pc:sldMasterMk cId="2909435961" sldId="2147483648"/>
            <pc:sldLayoutMk cId="187737226" sldId="2147483654"/>
          </pc:sldLayoutMkLst>
        </pc:sldLayoutChg>
        <pc:sldLayoutChg chg="del">
          <pc:chgData name="Gerjan Ruiter" userId="5d7c516b-9dcd-41a8-99d3-54425d29895b" providerId="ADAL" clId="{F24BF67B-20D5-4DB8-BE3A-100A1FC6E8E6}" dt="2021-11-24T07:44:58.248" v="2" actId="47"/>
          <pc:sldLayoutMkLst>
            <pc:docMk/>
            <pc:sldMasterMk cId="2909435961" sldId="2147483648"/>
            <pc:sldLayoutMk cId="1911434079" sldId="2147483655"/>
          </pc:sldLayoutMkLst>
        </pc:sldLayoutChg>
        <pc:sldLayoutChg chg="del">
          <pc:chgData name="Gerjan Ruiter" userId="5d7c516b-9dcd-41a8-99d3-54425d29895b" providerId="ADAL" clId="{F24BF67B-20D5-4DB8-BE3A-100A1FC6E8E6}" dt="2021-11-24T07:44:58.248" v="2" actId="47"/>
          <pc:sldLayoutMkLst>
            <pc:docMk/>
            <pc:sldMasterMk cId="2909435961" sldId="2147483648"/>
            <pc:sldLayoutMk cId="1435762905" sldId="2147483656"/>
          </pc:sldLayoutMkLst>
        </pc:sldLayoutChg>
        <pc:sldLayoutChg chg="del">
          <pc:chgData name="Gerjan Ruiter" userId="5d7c516b-9dcd-41a8-99d3-54425d29895b" providerId="ADAL" clId="{F24BF67B-20D5-4DB8-BE3A-100A1FC6E8E6}" dt="2021-11-24T07:44:58.248" v="2" actId="47"/>
          <pc:sldLayoutMkLst>
            <pc:docMk/>
            <pc:sldMasterMk cId="2909435961" sldId="2147483648"/>
            <pc:sldLayoutMk cId="1825363323" sldId="2147483657"/>
          </pc:sldLayoutMkLst>
        </pc:sldLayoutChg>
        <pc:sldLayoutChg chg="del">
          <pc:chgData name="Gerjan Ruiter" userId="5d7c516b-9dcd-41a8-99d3-54425d29895b" providerId="ADAL" clId="{F24BF67B-20D5-4DB8-BE3A-100A1FC6E8E6}" dt="2021-11-24T07:44:58.248" v="2" actId="47"/>
          <pc:sldLayoutMkLst>
            <pc:docMk/>
            <pc:sldMasterMk cId="2909435961" sldId="2147483648"/>
            <pc:sldLayoutMk cId="1382291371" sldId="2147483658"/>
          </pc:sldLayoutMkLst>
        </pc:sldLayoutChg>
        <pc:sldLayoutChg chg="del">
          <pc:chgData name="Gerjan Ruiter" userId="5d7c516b-9dcd-41a8-99d3-54425d29895b" providerId="ADAL" clId="{F24BF67B-20D5-4DB8-BE3A-100A1FC6E8E6}" dt="2021-11-24T07:44:58.248" v="2" actId="47"/>
          <pc:sldLayoutMkLst>
            <pc:docMk/>
            <pc:sldMasterMk cId="2909435961" sldId="2147483648"/>
            <pc:sldLayoutMk cId="672239389"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E8CACC-88E4-4A27-A811-4235440EC35E}" type="datetimeFigureOut">
              <a:rPr lang="nl-NL" smtClean="0"/>
              <a:t>26-11-2021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E717A6-8351-4986-9073-7DB7B79D7FB8}" type="slidenum">
              <a:rPr lang="nl-NL" smtClean="0"/>
              <a:t>‹nr.›</a:t>
            </a:fld>
            <a:endParaRPr lang="nl-NL"/>
          </a:p>
        </p:txBody>
      </p:sp>
    </p:spTree>
    <p:extLst>
      <p:ext uri="{BB962C8B-B14F-4D97-AF65-F5344CB8AC3E}">
        <p14:creationId xmlns:p14="http://schemas.microsoft.com/office/powerpoint/2010/main" val="2708299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ijnwoordenboek.nl/puzzelwoordenboek/Effectief/1"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onlinelibrary.wiley.com/doi/abs/10.1111/jiec.12747" TargetMode="External"/><Relationship Id="rId5" Type="http://schemas.openxmlformats.org/officeDocument/2006/relationships/hyperlink" Target="https://www.sciencedirect.com/science/article/pii/S0921344917300447?via%3Dihub" TargetMode="External"/><Relationship Id="rId4" Type="http://schemas.openxmlformats.org/officeDocument/2006/relationships/hyperlink" Target="https://www.mijnwoordenboek.nl/puzzelwoordenboek/Effici%C3%ABnt/1"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llenmacarthurfoundation.org/assets/downloads/TCE_Ellen-MacArthur-Foundation_9-Dec-2015.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sciencedirect.com/science/article/pii/S0959652617330706?via%3Dihub"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nl.wikipedia.org/wiki/Wetenschap"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B250262-8A76-454D-8C61-2D2C7597ED20}" type="slidenum">
              <a:rPr lang="nl-NL" smtClean="0"/>
              <a:t>2</a:t>
            </a:fld>
            <a:endParaRPr lang="nl-NL"/>
          </a:p>
        </p:txBody>
      </p:sp>
    </p:spTree>
    <p:extLst>
      <p:ext uri="{BB962C8B-B14F-4D97-AF65-F5344CB8AC3E}">
        <p14:creationId xmlns:p14="http://schemas.microsoft.com/office/powerpoint/2010/main" val="1040446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1" dirty="0">
                <a:solidFill>
                  <a:srgbClr val="444444"/>
                </a:solidFill>
                <a:effectLst/>
                <a:latin typeface="Open Sans"/>
              </a:rPr>
              <a:t>Technische materialen</a:t>
            </a:r>
            <a:r>
              <a:rPr lang="nl-NL" b="0" i="0" dirty="0">
                <a:solidFill>
                  <a:srgbClr val="444444"/>
                </a:solidFill>
                <a:effectLst/>
                <a:latin typeface="Open Sans"/>
              </a:rPr>
              <a:t> zoals fossiele brandstoffen, kunststoffen en metalen, zijn beperkt beschikbaar en kunnen niet makkelijk opnieuw worden gecreëerd. In de </a:t>
            </a:r>
            <a:r>
              <a:rPr lang="nl-NL" b="0" i="1" dirty="0">
                <a:solidFill>
                  <a:srgbClr val="444444"/>
                </a:solidFill>
                <a:effectLst/>
                <a:latin typeface="Open Sans"/>
              </a:rPr>
              <a:t>techno-</a:t>
            </a:r>
            <a:r>
              <a:rPr lang="nl-NL" b="0" i="1" dirty="0" err="1">
                <a:solidFill>
                  <a:srgbClr val="444444"/>
                </a:solidFill>
                <a:effectLst/>
                <a:latin typeface="Open Sans"/>
              </a:rPr>
              <a:t>cycle</a:t>
            </a:r>
            <a:r>
              <a:rPr lang="nl-NL" b="0" i="0" dirty="0">
                <a:solidFill>
                  <a:srgbClr val="444444"/>
                </a:solidFill>
                <a:effectLst/>
                <a:latin typeface="Open Sans"/>
              </a:rPr>
              <a:t> is het van belang dat voorraden van zulke eindige materialen goed worden beheerd. In een circulaire economie worden deze materialen enkel nog gebruikt, in plaats van te worden geconsumeerd. Na gebruik worden materialen weer met hun oorspronkelijke waarde teruggewonnen uit reststromen.</a:t>
            </a:r>
          </a:p>
          <a:p>
            <a:endParaRPr lang="nl-NL" dirty="0"/>
          </a:p>
          <a:p>
            <a:pPr algn="l" fontAlgn="base"/>
            <a:r>
              <a:rPr lang="nl-NL" b="0" i="0" dirty="0">
                <a:solidFill>
                  <a:srgbClr val="444444"/>
                </a:solidFill>
                <a:effectLst/>
                <a:latin typeface="Open Sans"/>
              </a:rPr>
              <a:t>De verschillende hergebruik binnen de </a:t>
            </a:r>
            <a:r>
              <a:rPr lang="nl-NL" b="0" i="1" dirty="0">
                <a:solidFill>
                  <a:srgbClr val="444444"/>
                </a:solidFill>
                <a:effectLst/>
                <a:latin typeface="Open Sans"/>
              </a:rPr>
              <a:t>techno-</a:t>
            </a:r>
            <a:r>
              <a:rPr lang="nl-NL" b="0" i="1" dirty="0" err="1">
                <a:solidFill>
                  <a:srgbClr val="444444"/>
                </a:solidFill>
                <a:effectLst/>
                <a:latin typeface="Open Sans"/>
              </a:rPr>
              <a:t>cycle</a:t>
            </a:r>
            <a:r>
              <a:rPr lang="nl-NL" b="0" i="0" dirty="0">
                <a:solidFill>
                  <a:srgbClr val="444444"/>
                </a:solidFill>
                <a:effectLst/>
                <a:latin typeface="Open Sans"/>
              </a:rPr>
              <a:t> zijn</a:t>
            </a:r>
          </a:p>
          <a:p>
            <a:pPr algn="l" fontAlgn="base">
              <a:buFont typeface="+mj-lt"/>
              <a:buAutoNum type="arabicPeriod"/>
            </a:pPr>
            <a:r>
              <a:rPr lang="nl-NL" b="0" i="1" dirty="0" err="1">
                <a:solidFill>
                  <a:srgbClr val="444444"/>
                </a:solidFill>
                <a:effectLst/>
                <a:latin typeface="Open Sans"/>
              </a:rPr>
              <a:t>Maintanance</a:t>
            </a:r>
            <a:r>
              <a:rPr lang="nl-NL" b="0" i="1" dirty="0">
                <a:solidFill>
                  <a:srgbClr val="444444"/>
                </a:solidFill>
                <a:effectLst/>
                <a:latin typeface="Open Sans"/>
              </a:rPr>
              <a:t> (&amp; </a:t>
            </a:r>
            <a:r>
              <a:rPr lang="nl-NL" b="0" i="1" dirty="0" err="1">
                <a:solidFill>
                  <a:srgbClr val="444444"/>
                </a:solidFill>
                <a:effectLst/>
                <a:latin typeface="Open Sans"/>
              </a:rPr>
              <a:t>repair</a:t>
            </a:r>
            <a:r>
              <a:rPr lang="nl-NL" b="0" i="1" dirty="0">
                <a:solidFill>
                  <a:srgbClr val="444444"/>
                </a:solidFill>
                <a:effectLst/>
                <a:latin typeface="Open Sans"/>
              </a:rPr>
              <a:t>)</a:t>
            </a:r>
            <a:r>
              <a:rPr lang="nl-NL" b="0" i="0" dirty="0">
                <a:solidFill>
                  <a:srgbClr val="444444"/>
                </a:solidFill>
                <a:effectLst/>
                <a:latin typeface="Open Sans"/>
              </a:rPr>
              <a:t>: Reparatie en onderhoud tijdens gebruik om de levensduur te verlengen.</a:t>
            </a:r>
          </a:p>
          <a:p>
            <a:pPr algn="l" fontAlgn="base">
              <a:buFont typeface="+mj-lt"/>
              <a:buAutoNum type="arabicPeriod"/>
            </a:pPr>
            <a:r>
              <a:rPr lang="nl-NL" b="0" i="1" dirty="0" err="1">
                <a:solidFill>
                  <a:srgbClr val="444444"/>
                </a:solidFill>
                <a:effectLst/>
                <a:latin typeface="Open Sans"/>
              </a:rPr>
              <a:t>Reuse</a:t>
            </a:r>
            <a:r>
              <a:rPr lang="nl-NL" b="0" i="1" dirty="0">
                <a:solidFill>
                  <a:srgbClr val="444444"/>
                </a:solidFill>
                <a:effectLst/>
                <a:latin typeface="Open Sans"/>
              </a:rPr>
              <a:t>/</a:t>
            </a:r>
            <a:r>
              <a:rPr lang="nl-NL" b="0" i="1" dirty="0" err="1">
                <a:solidFill>
                  <a:srgbClr val="444444"/>
                </a:solidFill>
                <a:effectLst/>
                <a:latin typeface="Open Sans"/>
              </a:rPr>
              <a:t>redistribute</a:t>
            </a:r>
            <a:r>
              <a:rPr lang="nl-NL" b="0" i="0" dirty="0">
                <a:solidFill>
                  <a:srgbClr val="444444"/>
                </a:solidFill>
                <a:effectLst/>
                <a:latin typeface="Open Sans"/>
              </a:rPr>
              <a:t>: Direct hergebruik door een product opnieuw te </a:t>
            </a:r>
            <a:r>
              <a:rPr lang="nl-NL" b="0" i="0" dirty="0" err="1">
                <a:solidFill>
                  <a:srgbClr val="444444"/>
                </a:solidFill>
                <a:effectLst/>
                <a:latin typeface="Open Sans"/>
              </a:rPr>
              <a:t>vermarkten</a:t>
            </a:r>
            <a:r>
              <a:rPr lang="nl-NL" b="0" i="0" dirty="0">
                <a:solidFill>
                  <a:srgbClr val="444444"/>
                </a:solidFill>
                <a:effectLst/>
                <a:latin typeface="Open Sans"/>
              </a:rPr>
              <a:t>.</a:t>
            </a:r>
          </a:p>
          <a:p>
            <a:pPr algn="l" fontAlgn="base">
              <a:buFont typeface="+mj-lt"/>
              <a:buAutoNum type="arabicPeriod"/>
            </a:pPr>
            <a:r>
              <a:rPr lang="nl-NL" b="0" i="1" dirty="0" err="1">
                <a:solidFill>
                  <a:srgbClr val="444444"/>
                </a:solidFill>
                <a:effectLst/>
                <a:latin typeface="Open Sans"/>
              </a:rPr>
              <a:t>Refurbish</a:t>
            </a:r>
            <a:r>
              <a:rPr lang="nl-NL" b="0" i="1" dirty="0">
                <a:solidFill>
                  <a:srgbClr val="444444"/>
                </a:solidFill>
                <a:effectLst/>
                <a:latin typeface="Open Sans"/>
              </a:rPr>
              <a:t>/</a:t>
            </a:r>
            <a:r>
              <a:rPr lang="nl-NL" b="0" i="1" dirty="0" err="1">
                <a:solidFill>
                  <a:srgbClr val="444444"/>
                </a:solidFill>
                <a:effectLst/>
                <a:latin typeface="Open Sans"/>
              </a:rPr>
              <a:t>Remanufacture</a:t>
            </a:r>
            <a:r>
              <a:rPr lang="nl-NL" b="0" i="0" dirty="0">
                <a:solidFill>
                  <a:srgbClr val="444444"/>
                </a:solidFill>
                <a:effectLst/>
                <a:latin typeface="Open Sans"/>
              </a:rPr>
              <a:t>: Het grondig opknappen en herstellen van product door de fabrikant.</a:t>
            </a:r>
          </a:p>
          <a:p>
            <a:pPr algn="l" fontAlgn="base">
              <a:buFont typeface="+mj-lt"/>
              <a:buAutoNum type="arabicPeriod"/>
            </a:pPr>
            <a:r>
              <a:rPr lang="nl-NL" b="0" i="1" dirty="0">
                <a:solidFill>
                  <a:srgbClr val="444444"/>
                </a:solidFill>
                <a:effectLst/>
                <a:latin typeface="Open Sans"/>
              </a:rPr>
              <a:t>Recycle</a:t>
            </a:r>
            <a:r>
              <a:rPr lang="nl-NL" b="0" i="0" dirty="0">
                <a:solidFill>
                  <a:srgbClr val="444444"/>
                </a:solidFill>
                <a:effectLst/>
                <a:latin typeface="Open Sans"/>
              </a:rPr>
              <a:t>: Onderdelen of materialen terughalen uit het product om ze opnieuw te gebruiken.</a:t>
            </a:r>
          </a:p>
          <a:p>
            <a:endParaRPr lang="nl-NL" dirty="0"/>
          </a:p>
        </p:txBody>
      </p:sp>
      <p:sp>
        <p:nvSpPr>
          <p:cNvPr id="4" name="Tijdelijke aanduiding voor dianummer 3"/>
          <p:cNvSpPr>
            <a:spLocks noGrp="1"/>
          </p:cNvSpPr>
          <p:nvPr>
            <p:ph type="sldNum" sz="quarter" idx="5"/>
          </p:nvPr>
        </p:nvSpPr>
        <p:spPr/>
        <p:txBody>
          <a:bodyPr/>
          <a:lstStyle/>
          <a:p>
            <a:fld id="{9427E87D-CAFA-455F-868A-46A74A5F90BB}" type="slidenum">
              <a:rPr lang="nl-NL" smtClean="0"/>
              <a:t>18</a:t>
            </a:fld>
            <a:endParaRPr lang="nl-NL"/>
          </a:p>
        </p:txBody>
      </p:sp>
    </p:spTree>
    <p:extLst>
      <p:ext uri="{BB962C8B-B14F-4D97-AF65-F5344CB8AC3E}">
        <p14:creationId xmlns:p14="http://schemas.microsoft.com/office/powerpoint/2010/main" val="4008046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3FCA8F5-E7AA-4091-BAD1-A20CAEE891FF}" type="slidenum">
              <a:rPr lang="nl-NL" smtClean="0"/>
              <a:t>4</a:t>
            </a:fld>
            <a:endParaRPr lang="nl-NL"/>
          </a:p>
        </p:txBody>
      </p:sp>
    </p:spTree>
    <p:extLst>
      <p:ext uri="{BB962C8B-B14F-4D97-AF65-F5344CB8AC3E}">
        <p14:creationId xmlns:p14="http://schemas.microsoft.com/office/powerpoint/2010/main" val="1573568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t>LE </a:t>
            </a:r>
            <a:r>
              <a:rPr lang="nl-NL" sz="1200" dirty="0"/>
              <a:t>volgt traditioneel het “take-make-</a:t>
            </a:r>
            <a:r>
              <a:rPr lang="nl-NL" sz="1200" dirty="0" err="1"/>
              <a:t>dispose</a:t>
            </a:r>
            <a:r>
              <a:rPr lang="nl-NL" sz="1200" dirty="0"/>
              <a:t>” stappenplan.</a:t>
            </a:r>
          </a:p>
          <a:p>
            <a:r>
              <a:rPr lang="nl-NL" sz="1200" b="1" dirty="0"/>
              <a:t>CE </a:t>
            </a:r>
            <a:r>
              <a:rPr lang="nl-NL" sz="1200" dirty="0"/>
              <a:t>een systeem wordt waarde gecreëerd door te focussen op </a:t>
            </a:r>
            <a:r>
              <a:rPr lang="nl-NL" sz="1200" dirty="0" err="1"/>
              <a:t>waardebehoud</a:t>
            </a:r>
            <a:r>
              <a:rPr lang="nl-NL" sz="1200" dirty="0"/>
              <a:t>. </a:t>
            </a:r>
          </a:p>
          <a:p>
            <a:r>
              <a:rPr lang="en-US" b="1" dirty="0" err="1"/>
              <a:t>Voorbeeld</a:t>
            </a:r>
            <a:r>
              <a:rPr lang="en-US" b="1" dirty="0"/>
              <a:t> </a:t>
            </a:r>
            <a:r>
              <a:rPr lang="en-US" b="1" dirty="0" err="1"/>
              <a:t>rundvlees</a:t>
            </a:r>
            <a:r>
              <a:rPr lang="en-US" b="1" dirty="0"/>
              <a:t>: </a:t>
            </a:r>
          </a:p>
          <a:p>
            <a:r>
              <a:rPr lang="en-US" dirty="0"/>
              <a:t>LE – </a:t>
            </a:r>
            <a:r>
              <a:rPr lang="en-US" dirty="0" err="1"/>
              <a:t>koeien</a:t>
            </a:r>
            <a:r>
              <a:rPr lang="en-US" dirty="0"/>
              <a:t> </a:t>
            </a:r>
            <a:r>
              <a:rPr lang="en-US" dirty="0" err="1"/>
              <a:t>anders</a:t>
            </a:r>
            <a:r>
              <a:rPr lang="en-US" dirty="0"/>
              <a:t> </a:t>
            </a:r>
            <a:r>
              <a:rPr lang="en-US" dirty="0" err="1"/>
              <a:t>voeren</a:t>
            </a:r>
            <a:r>
              <a:rPr lang="en-US" dirty="0"/>
              <a:t>, </a:t>
            </a:r>
            <a:r>
              <a:rPr lang="en-US" dirty="0" err="1"/>
              <a:t>zodat</a:t>
            </a:r>
            <a:r>
              <a:rPr lang="en-US" dirty="0"/>
              <a:t> </a:t>
            </a:r>
            <a:r>
              <a:rPr lang="en-US" dirty="0" err="1"/>
              <a:t>ze</a:t>
            </a:r>
            <a:r>
              <a:rPr lang="en-US" dirty="0"/>
              <a:t> minder </a:t>
            </a:r>
            <a:r>
              <a:rPr lang="en-US" dirty="0" err="1"/>
              <a:t>methaangas</a:t>
            </a:r>
            <a:r>
              <a:rPr lang="en-US" dirty="0"/>
              <a:t> </a:t>
            </a:r>
            <a:r>
              <a:rPr lang="en-US" dirty="0" err="1"/>
              <a:t>uitzstoten</a:t>
            </a:r>
            <a:r>
              <a:rPr lang="en-US" dirty="0"/>
              <a:t> </a:t>
            </a:r>
            <a:r>
              <a:rPr lang="en-US" dirty="0" err="1"/>
              <a:t>voor</a:t>
            </a:r>
            <a:r>
              <a:rPr lang="en-US" dirty="0"/>
              <a:t> </a:t>
            </a:r>
            <a:r>
              <a:rPr lang="en-US" dirty="0" err="1"/>
              <a:t>dezelfde</a:t>
            </a:r>
            <a:r>
              <a:rPr lang="en-US" dirty="0"/>
              <a:t> </a:t>
            </a:r>
            <a:r>
              <a:rPr lang="en-US" dirty="0" err="1"/>
              <a:t>hoeveelheid</a:t>
            </a:r>
            <a:r>
              <a:rPr lang="en-US" dirty="0"/>
              <a:t> </a:t>
            </a:r>
            <a:r>
              <a:rPr lang="en-US" dirty="0" err="1"/>
              <a:t>vlees</a:t>
            </a:r>
            <a:r>
              <a:rPr lang="en-US" dirty="0"/>
              <a:t>. </a:t>
            </a:r>
          </a:p>
          <a:p>
            <a:r>
              <a:rPr lang="en-US" dirty="0"/>
              <a:t>CE – </a:t>
            </a:r>
            <a:r>
              <a:rPr lang="en-US" dirty="0" err="1"/>
              <a:t>Rundvlees</a:t>
            </a:r>
            <a:r>
              <a:rPr lang="en-US" dirty="0"/>
              <a:t> </a:t>
            </a:r>
            <a:r>
              <a:rPr lang="en-US" dirty="0" err="1"/>
              <a:t>wordt</a:t>
            </a:r>
            <a:r>
              <a:rPr lang="en-US" dirty="0"/>
              <a:t> </a:t>
            </a:r>
            <a:r>
              <a:rPr lang="en-US" dirty="0" err="1"/>
              <a:t>niet</a:t>
            </a:r>
            <a:r>
              <a:rPr lang="en-US" dirty="0"/>
              <a:t> </a:t>
            </a:r>
            <a:r>
              <a:rPr lang="en-US" dirty="0" err="1"/>
              <a:t>gemaakt</a:t>
            </a:r>
            <a:r>
              <a:rPr lang="en-US" dirty="0"/>
              <a:t> door </a:t>
            </a:r>
            <a:r>
              <a:rPr lang="en-US" dirty="0" err="1"/>
              <a:t>koeien</a:t>
            </a:r>
            <a:r>
              <a:rPr lang="en-US" dirty="0"/>
              <a:t> maar door </a:t>
            </a:r>
            <a:r>
              <a:rPr lang="en-US" dirty="0" err="1"/>
              <a:t>vleesvervangers</a:t>
            </a:r>
            <a:r>
              <a:rPr lang="en-US" dirty="0"/>
              <a:t>. </a:t>
            </a:r>
            <a:r>
              <a:rPr lang="en-US" dirty="0" err="1"/>
              <a:t>Planten</a:t>
            </a:r>
            <a:r>
              <a:rPr lang="en-US" dirty="0"/>
              <a:t> die </a:t>
            </a:r>
            <a:r>
              <a:rPr lang="en-US" dirty="0" err="1"/>
              <a:t>bijdrage</a:t>
            </a:r>
            <a:r>
              <a:rPr lang="en-US" dirty="0"/>
              <a:t> </a:t>
            </a:r>
            <a:r>
              <a:rPr lang="en-US" dirty="0" err="1"/>
              <a:t>aan</a:t>
            </a:r>
            <a:r>
              <a:rPr lang="en-US" dirty="0"/>
              <a:t> </a:t>
            </a:r>
            <a:r>
              <a:rPr lang="en-US" dirty="0" err="1"/>
              <a:t>een</a:t>
            </a:r>
            <a:r>
              <a:rPr lang="en-US" dirty="0"/>
              <a:t> </a:t>
            </a:r>
            <a:r>
              <a:rPr lang="en-US" dirty="0" err="1"/>
              <a:t>biodiversiteit</a:t>
            </a:r>
            <a:r>
              <a:rPr lang="en-US" dirty="0"/>
              <a:t>. </a:t>
            </a:r>
          </a:p>
        </p:txBody>
      </p:sp>
      <p:sp>
        <p:nvSpPr>
          <p:cNvPr id="4" name="Tijdelijke aanduiding voor dianummer 3"/>
          <p:cNvSpPr>
            <a:spLocks noGrp="1"/>
          </p:cNvSpPr>
          <p:nvPr>
            <p:ph type="sldNum" sz="quarter" idx="5"/>
          </p:nvPr>
        </p:nvSpPr>
        <p:spPr/>
        <p:txBody>
          <a:bodyPr/>
          <a:lstStyle/>
          <a:p>
            <a:fld id="{6B684812-E767-4F97-827D-0B13FE466A73}" type="slidenum">
              <a:rPr lang="nl-NL" smtClean="0"/>
              <a:t>6</a:t>
            </a:fld>
            <a:endParaRPr lang="nl-NL"/>
          </a:p>
        </p:txBody>
      </p:sp>
    </p:spTree>
    <p:extLst>
      <p:ext uri="{BB962C8B-B14F-4D97-AF65-F5344CB8AC3E}">
        <p14:creationId xmlns:p14="http://schemas.microsoft.com/office/powerpoint/2010/main" val="3855666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u="none" strike="noStrike" kern="1200" dirty="0">
                <a:solidFill>
                  <a:schemeClr val="tx1"/>
                </a:solidFill>
                <a:effectLst/>
                <a:latin typeface="+mn-lt"/>
                <a:ea typeface="+mn-ea"/>
                <a:cs typeface="+mn-cs"/>
                <a:hlinkClick r:id="rId3"/>
              </a:rPr>
              <a:t>Effectief</a:t>
            </a:r>
            <a:endParaRPr lang="nl-NL" sz="1200" b="1" kern="1200" dirty="0">
              <a:solidFill>
                <a:schemeClr val="tx1"/>
              </a:solidFill>
              <a:effectLst/>
              <a:latin typeface="+mn-lt"/>
              <a:ea typeface="+mn-ea"/>
              <a:cs typeface="+mn-cs"/>
            </a:endParaRPr>
          </a:p>
          <a:p>
            <a:pPr marL="228600" indent="-228600">
              <a:buAutoNum type="arabicParenR"/>
            </a:pPr>
            <a:r>
              <a:rPr lang="nl-NL" sz="1200" b="0" i="0" kern="1200" dirty="0">
                <a:solidFill>
                  <a:schemeClr val="tx1"/>
                </a:solidFill>
                <a:effectLst/>
                <a:latin typeface="+mn-lt"/>
                <a:ea typeface="+mn-ea"/>
                <a:cs typeface="+mn-cs"/>
              </a:rPr>
              <a:t>Daadwerkelijk 2) Doelmatig 3) Doeltreffend 4) Echt 5) Efficiënt 6) Heus 7) Inderdaad 8) Krachtig 9) Metterdaad 10) Reëel 11) Waar 12) Waarachtig 13) Waarlijk 14) Warempel 15) Werkelijk 16) Werkzaam 17) Wezenlijk</a:t>
            </a:r>
          </a:p>
          <a:p>
            <a:pPr marL="0" indent="0">
              <a:buNone/>
            </a:pPr>
            <a:endParaRPr lang="nl-NL" sz="1200" b="0" i="0" kern="1200" dirty="0">
              <a:solidFill>
                <a:schemeClr val="tx1"/>
              </a:solidFill>
              <a:effectLst/>
              <a:latin typeface="+mn-lt"/>
              <a:ea typeface="+mn-ea"/>
              <a:cs typeface="+mn-cs"/>
            </a:endParaRPr>
          </a:p>
          <a:p>
            <a:r>
              <a:rPr lang="nl-NL" sz="1200" b="1" u="none" strike="noStrike" kern="1200" dirty="0">
                <a:solidFill>
                  <a:schemeClr val="tx1"/>
                </a:solidFill>
                <a:effectLst/>
                <a:latin typeface="+mn-lt"/>
                <a:ea typeface="+mn-ea"/>
                <a:cs typeface="+mn-cs"/>
                <a:hlinkClick r:id="rId4"/>
              </a:rPr>
              <a:t>Efficiënt</a:t>
            </a:r>
            <a:endParaRPr lang="nl-NL" sz="1200" b="1"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1) Daadwerkelijk 2) Degelijk 3) Doelmatig 4) Doeltreffend 5) Effectief 6) Krachtig 7) Praktisch</a:t>
            </a:r>
          </a:p>
          <a:p>
            <a:pPr marL="0" indent="0">
              <a:buNone/>
            </a:pPr>
            <a:endParaRPr lang="nl-NL" dirty="0"/>
          </a:p>
          <a:p>
            <a:pPr marL="0" indent="0">
              <a:buNone/>
            </a:pPr>
            <a:endParaRPr lang="nl-NL" dirty="0"/>
          </a:p>
          <a:p>
            <a:pPr marL="0" indent="0">
              <a:buNone/>
            </a:pPr>
            <a:r>
              <a:rPr lang="nl-NL" sz="1200" b="0" i="0" kern="1200" dirty="0">
                <a:solidFill>
                  <a:schemeClr val="tx1"/>
                </a:solidFill>
                <a:effectLst/>
                <a:latin typeface="+mn-lt"/>
                <a:ea typeface="+mn-ea"/>
                <a:cs typeface="+mn-cs"/>
              </a:rPr>
              <a:t>Het perspectief op verduurzaming is anders binnen een circulaire economie dan in een lineaire economie. Als binnen een lineaire economie aan verduurzaming wordt gewerkt, richt men zich op </a:t>
            </a:r>
            <a:r>
              <a:rPr lang="nl-NL" sz="1200" b="0" i="1" kern="1200" dirty="0" err="1">
                <a:solidFill>
                  <a:schemeClr val="tx1"/>
                </a:solidFill>
                <a:effectLst/>
                <a:latin typeface="+mn-lt"/>
                <a:ea typeface="+mn-ea"/>
                <a:cs typeface="+mn-cs"/>
              </a:rPr>
              <a:t>eco</a:t>
            </a:r>
            <a:r>
              <a:rPr lang="nl-NL" sz="1200" b="0" i="1" kern="1200" dirty="0">
                <a:solidFill>
                  <a:schemeClr val="tx1"/>
                </a:solidFill>
                <a:effectLst/>
                <a:latin typeface="+mn-lt"/>
                <a:ea typeface="+mn-ea"/>
                <a:cs typeface="+mn-cs"/>
              </a:rPr>
              <a:t>-efficiëntie.</a:t>
            </a:r>
            <a:r>
              <a:rPr lang="nl-NL" sz="1200" b="0" i="0" kern="1200" dirty="0">
                <a:solidFill>
                  <a:schemeClr val="tx1"/>
                </a:solidFill>
                <a:effectLst/>
                <a:latin typeface="+mn-lt"/>
                <a:ea typeface="+mn-ea"/>
                <a:cs typeface="+mn-cs"/>
              </a:rPr>
              <a:t> Dit is het minimaliseren van de ecologische impact voor dezelfde output. Hierdoor wordt de termijn waarop de het systeem overbelast raakt verlengd (</a:t>
            </a:r>
            <a:r>
              <a:rPr lang="nl-NL" sz="1200" b="0" i="0" u="none" strike="noStrike" kern="1200" dirty="0">
                <a:solidFill>
                  <a:schemeClr val="tx1"/>
                </a:solidFill>
                <a:effectLst/>
                <a:latin typeface="+mn-lt"/>
                <a:ea typeface="+mn-ea"/>
                <a:cs typeface="+mn-cs"/>
                <a:hlinkClick r:id="rId5"/>
              </a:rPr>
              <a:t>Di </a:t>
            </a:r>
            <a:r>
              <a:rPr lang="nl-NL" sz="1200" b="0" i="0" u="none" strike="noStrike" kern="1200" dirty="0" err="1">
                <a:solidFill>
                  <a:schemeClr val="tx1"/>
                </a:solidFill>
                <a:effectLst/>
                <a:latin typeface="+mn-lt"/>
                <a:ea typeface="+mn-ea"/>
                <a:cs typeface="+mn-cs"/>
                <a:hlinkClick r:id="rId5"/>
              </a:rPr>
              <a:t>Maio</a:t>
            </a:r>
            <a:r>
              <a:rPr lang="nl-NL" sz="1200" b="0" i="0" u="none" strike="noStrike" kern="1200" dirty="0">
                <a:solidFill>
                  <a:schemeClr val="tx1"/>
                </a:solidFill>
                <a:effectLst/>
                <a:latin typeface="+mn-lt"/>
                <a:ea typeface="+mn-ea"/>
                <a:cs typeface="+mn-cs"/>
                <a:hlinkClick r:id="rId5"/>
              </a:rPr>
              <a:t>, Rem, </a:t>
            </a:r>
            <a:r>
              <a:rPr lang="nl-NL" sz="1200" b="0" i="0" u="none" strike="noStrike" kern="1200" dirty="0" err="1">
                <a:solidFill>
                  <a:schemeClr val="tx1"/>
                </a:solidFill>
                <a:effectLst/>
                <a:latin typeface="+mn-lt"/>
                <a:ea typeface="+mn-ea"/>
                <a:cs typeface="+mn-cs"/>
                <a:hlinkClick r:id="rId5"/>
              </a:rPr>
              <a:t>Baldï</a:t>
            </a:r>
            <a:r>
              <a:rPr lang="nl-NL" sz="1200" b="0" i="0" u="none" strike="noStrike" kern="1200" dirty="0">
                <a:solidFill>
                  <a:schemeClr val="tx1"/>
                </a:solidFill>
                <a:effectLst/>
                <a:latin typeface="+mn-lt"/>
                <a:ea typeface="+mn-ea"/>
                <a:cs typeface="+mn-cs"/>
                <a:hlinkClick r:id="rId5"/>
              </a:rPr>
              <a:t>, </a:t>
            </a:r>
            <a:r>
              <a:rPr lang="nl-NL" sz="1200" b="0" i="0" u="none" strike="noStrike" kern="1200" dirty="0" err="1">
                <a:solidFill>
                  <a:schemeClr val="tx1"/>
                </a:solidFill>
                <a:effectLst/>
                <a:latin typeface="+mn-lt"/>
                <a:ea typeface="+mn-ea"/>
                <a:cs typeface="+mn-cs"/>
                <a:hlinkClick r:id="rId5"/>
              </a:rPr>
              <a:t>and</a:t>
            </a:r>
            <a:r>
              <a:rPr lang="nl-NL" sz="1200" b="0" i="0" u="none" strike="noStrike" kern="1200" dirty="0">
                <a:solidFill>
                  <a:schemeClr val="tx1"/>
                </a:solidFill>
                <a:effectLst/>
                <a:latin typeface="+mn-lt"/>
                <a:ea typeface="+mn-ea"/>
                <a:cs typeface="+mn-cs"/>
                <a:hlinkClick r:id="rId5"/>
              </a:rPr>
              <a:t> Polder, 2017</a:t>
            </a:r>
            <a:r>
              <a:rPr lang="nl-NL" sz="1200" b="0" i="0" kern="1200" dirty="0">
                <a:solidFill>
                  <a:schemeClr val="tx1"/>
                </a:solidFill>
                <a:effectLst/>
                <a:latin typeface="+mn-lt"/>
                <a:ea typeface="+mn-ea"/>
                <a:cs typeface="+mn-cs"/>
              </a:rPr>
              <a:t>). Binnen een circulaire economie wordt duurzaamheid gezocht in het verhogen van de </a:t>
            </a:r>
            <a:r>
              <a:rPr lang="nl-NL" sz="1200" b="0" i="1" kern="1200" dirty="0" err="1">
                <a:solidFill>
                  <a:schemeClr val="tx1"/>
                </a:solidFill>
                <a:effectLst/>
                <a:latin typeface="+mn-lt"/>
                <a:ea typeface="+mn-ea"/>
                <a:cs typeface="+mn-cs"/>
              </a:rPr>
              <a:t>eco</a:t>
            </a:r>
            <a:r>
              <a:rPr lang="nl-NL" sz="1200" b="0" i="1" kern="1200" dirty="0">
                <a:solidFill>
                  <a:schemeClr val="tx1"/>
                </a:solidFill>
                <a:effectLst/>
                <a:latin typeface="+mn-lt"/>
                <a:ea typeface="+mn-ea"/>
                <a:cs typeface="+mn-cs"/>
              </a:rPr>
              <a:t>-effectiviteit</a:t>
            </a:r>
            <a:r>
              <a:rPr lang="nl-NL" sz="1200" b="0" i="0" kern="1200" dirty="0">
                <a:solidFill>
                  <a:schemeClr val="tx1"/>
                </a:solidFill>
                <a:effectLst/>
                <a:latin typeface="+mn-lt"/>
                <a:ea typeface="+mn-ea"/>
                <a:cs typeface="+mn-cs"/>
              </a:rPr>
              <a:t> van het systeem. Dit houdt in dat niet alleen de ecologisch impact geminimaliseerd wordt, maar dat de ecologische, economische en sociale impact zelfs positief wordt (</a:t>
            </a:r>
            <a:r>
              <a:rPr lang="nl-NL" sz="1200" b="0" i="0" u="none" strike="noStrike" kern="1200" dirty="0" err="1">
                <a:solidFill>
                  <a:schemeClr val="tx1"/>
                </a:solidFill>
                <a:effectLst/>
                <a:latin typeface="+mn-lt"/>
                <a:ea typeface="+mn-ea"/>
                <a:cs typeface="+mn-cs"/>
                <a:hlinkClick r:id="rId6"/>
              </a:rPr>
              <a:t>Kjaer</a:t>
            </a:r>
            <a:r>
              <a:rPr lang="nl-NL" sz="1200" b="0" i="0" u="none" strike="noStrike" kern="1200" dirty="0">
                <a:solidFill>
                  <a:schemeClr val="tx1"/>
                </a:solidFill>
                <a:effectLst/>
                <a:latin typeface="+mn-lt"/>
                <a:ea typeface="+mn-ea"/>
                <a:cs typeface="+mn-cs"/>
                <a:hlinkClick r:id="rId6"/>
              </a:rPr>
              <a:t>, et al., 2019</a:t>
            </a:r>
            <a:r>
              <a:rPr lang="nl-NL" sz="1200" b="0" i="0" kern="1200" dirty="0">
                <a:solidFill>
                  <a:schemeClr val="tx1"/>
                </a:solidFill>
                <a:effectLst/>
                <a:latin typeface="+mn-lt"/>
                <a:ea typeface="+mn-ea"/>
                <a:cs typeface="+mn-cs"/>
              </a:rPr>
              <a:t>).</a:t>
            </a:r>
            <a:endParaRPr lang="nl-NL" dirty="0"/>
          </a:p>
          <a:p>
            <a:pPr marL="0" indent="0">
              <a:buNone/>
            </a:pPr>
            <a:endParaRPr lang="nl-NL" dirty="0"/>
          </a:p>
          <a:p>
            <a:pPr marL="0" indent="0">
              <a:buNone/>
            </a:pPr>
            <a:endParaRPr lang="nl-NL" dirty="0"/>
          </a:p>
          <a:p>
            <a:r>
              <a:rPr lang="nl-NL" sz="1200" b="1" dirty="0"/>
              <a:t>LE </a:t>
            </a:r>
            <a:r>
              <a:rPr lang="nl-NL" sz="1200" dirty="0"/>
              <a:t>volgt traditioneel het “take-make-</a:t>
            </a:r>
            <a:r>
              <a:rPr lang="nl-NL" sz="1200" dirty="0" err="1"/>
              <a:t>dispose</a:t>
            </a:r>
            <a:r>
              <a:rPr lang="nl-NL" sz="1200" dirty="0"/>
              <a:t>” stappenplan.</a:t>
            </a:r>
          </a:p>
          <a:p>
            <a:r>
              <a:rPr lang="nl-NL" sz="1200" b="1" dirty="0"/>
              <a:t>CE </a:t>
            </a:r>
            <a:r>
              <a:rPr lang="nl-NL" sz="1200" dirty="0"/>
              <a:t>een systeem wordt waarde gecreëerd door te focussen op </a:t>
            </a:r>
            <a:r>
              <a:rPr lang="nl-NL" sz="1200" dirty="0" err="1"/>
              <a:t>waardebehoud</a:t>
            </a:r>
            <a:r>
              <a:rPr lang="nl-NL" sz="1200" dirty="0"/>
              <a:t>. </a:t>
            </a:r>
          </a:p>
          <a:p>
            <a:r>
              <a:rPr lang="en-US" b="1" dirty="0" err="1"/>
              <a:t>Voorbeeld</a:t>
            </a:r>
            <a:r>
              <a:rPr lang="en-US" b="1" dirty="0"/>
              <a:t> </a:t>
            </a:r>
            <a:r>
              <a:rPr lang="en-US" b="1" dirty="0" err="1"/>
              <a:t>rundvlees</a:t>
            </a:r>
            <a:r>
              <a:rPr lang="en-US" b="1" dirty="0"/>
              <a:t>: </a:t>
            </a:r>
          </a:p>
          <a:p>
            <a:r>
              <a:rPr lang="en-US" dirty="0"/>
              <a:t>LE – </a:t>
            </a:r>
            <a:r>
              <a:rPr lang="en-US" dirty="0" err="1"/>
              <a:t>koeien</a:t>
            </a:r>
            <a:r>
              <a:rPr lang="en-US" dirty="0"/>
              <a:t> </a:t>
            </a:r>
            <a:r>
              <a:rPr lang="en-US" dirty="0" err="1"/>
              <a:t>anders</a:t>
            </a:r>
            <a:r>
              <a:rPr lang="en-US" dirty="0"/>
              <a:t> </a:t>
            </a:r>
            <a:r>
              <a:rPr lang="en-US" dirty="0" err="1"/>
              <a:t>voeren</a:t>
            </a:r>
            <a:r>
              <a:rPr lang="en-US" dirty="0"/>
              <a:t>, </a:t>
            </a:r>
            <a:r>
              <a:rPr lang="en-US" dirty="0" err="1"/>
              <a:t>zodat</a:t>
            </a:r>
            <a:r>
              <a:rPr lang="en-US" dirty="0"/>
              <a:t> ze minder </a:t>
            </a:r>
            <a:r>
              <a:rPr lang="en-US" dirty="0" err="1"/>
              <a:t>methaangas</a:t>
            </a:r>
            <a:r>
              <a:rPr lang="en-US" dirty="0"/>
              <a:t> </a:t>
            </a:r>
            <a:r>
              <a:rPr lang="en-US" dirty="0" err="1"/>
              <a:t>uitzstoten</a:t>
            </a:r>
            <a:r>
              <a:rPr lang="en-US" dirty="0"/>
              <a:t> </a:t>
            </a:r>
            <a:r>
              <a:rPr lang="en-US" dirty="0" err="1"/>
              <a:t>voor</a:t>
            </a:r>
            <a:r>
              <a:rPr lang="en-US" dirty="0"/>
              <a:t> </a:t>
            </a:r>
            <a:r>
              <a:rPr lang="en-US" dirty="0" err="1"/>
              <a:t>dezelfde</a:t>
            </a:r>
            <a:r>
              <a:rPr lang="en-US" dirty="0"/>
              <a:t> </a:t>
            </a:r>
            <a:r>
              <a:rPr lang="en-US" dirty="0" err="1"/>
              <a:t>hoeveelheid</a:t>
            </a:r>
            <a:r>
              <a:rPr lang="en-US" dirty="0"/>
              <a:t> </a:t>
            </a:r>
            <a:r>
              <a:rPr lang="en-US" dirty="0" err="1"/>
              <a:t>vlees</a:t>
            </a:r>
            <a:r>
              <a:rPr lang="en-US" dirty="0"/>
              <a:t>. </a:t>
            </a:r>
          </a:p>
          <a:p>
            <a:r>
              <a:rPr lang="en-US" dirty="0"/>
              <a:t>CE – </a:t>
            </a:r>
            <a:r>
              <a:rPr lang="en-US" dirty="0" err="1"/>
              <a:t>Rundvlees</a:t>
            </a:r>
            <a:r>
              <a:rPr lang="en-US" dirty="0"/>
              <a:t> </a:t>
            </a:r>
            <a:r>
              <a:rPr lang="en-US" dirty="0" err="1"/>
              <a:t>wordt</a:t>
            </a:r>
            <a:r>
              <a:rPr lang="en-US" dirty="0"/>
              <a:t> </a:t>
            </a:r>
            <a:r>
              <a:rPr lang="en-US" dirty="0" err="1"/>
              <a:t>niet</a:t>
            </a:r>
            <a:r>
              <a:rPr lang="en-US" dirty="0"/>
              <a:t> </a:t>
            </a:r>
            <a:r>
              <a:rPr lang="en-US" dirty="0" err="1"/>
              <a:t>gemaakt</a:t>
            </a:r>
            <a:r>
              <a:rPr lang="en-US" dirty="0"/>
              <a:t> door </a:t>
            </a:r>
            <a:r>
              <a:rPr lang="en-US" dirty="0" err="1"/>
              <a:t>koeien</a:t>
            </a:r>
            <a:r>
              <a:rPr lang="en-US" dirty="0"/>
              <a:t> maar door </a:t>
            </a:r>
            <a:r>
              <a:rPr lang="en-US" dirty="0" err="1"/>
              <a:t>vleesvervangers</a:t>
            </a:r>
            <a:r>
              <a:rPr lang="en-US" dirty="0"/>
              <a:t>. </a:t>
            </a:r>
            <a:r>
              <a:rPr lang="en-US" dirty="0" err="1"/>
              <a:t>Planten</a:t>
            </a:r>
            <a:r>
              <a:rPr lang="en-US" dirty="0"/>
              <a:t> die </a:t>
            </a:r>
            <a:r>
              <a:rPr lang="en-US" dirty="0" err="1"/>
              <a:t>bijdrage</a:t>
            </a:r>
            <a:r>
              <a:rPr lang="en-US" dirty="0"/>
              <a:t> </a:t>
            </a:r>
            <a:r>
              <a:rPr lang="en-US" dirty="0" err="1"/>
              <a:t>aan</a:t>
            </a:r>
            <a:r>
              <a:rPr lang="en-US" dirty="0"/>
              <a:t> </a:t>
            </a:r>
            <a:r>
              <a:rPr lang="en-US" dirty="0" err="1"/>
              <a:t>een</a:t>
            </a:r>
            <a:r>
              <a:rPr lang="en-US" dirty="0"/>
              <a:t> </a:t>
            </a:r>
            <a:r>
              <a:rPr lang="en-US" dirty="0" err="1"/>
              <a:t>biodiversiteit</a:t>
            </a:r>
            <a:r>
              <a:rPr lang="en-US" dirty="0"/>
              <a:t>. </a:t>
            </a:r>
          </a:p>
          <a:p>
            <a:pPr marL="0" indent="0">
              <a:buNone/>
            </a:pPr>
            <a:endParaRPr lang="nl-NL" dirty="0"/>
          </a:p>
        </p:txBody>
      </p:sp>
      <p:sp>
        <p:nvSpPr>
          <p:cNvPr id="4" name="Tijdelijke aanduiding voor dianummer 3"/>
          <p:cNvSpPr>
            <a:spLocks noGrp="1"/>
          </p:cNvSpPr>
          <p:nvPr>
            <p:ph type="sldNum" sz="quarter" idx="5"/>
          </p:nvPr>
        </p:nvSpPr>
        <p:spPr/>
        <p:txBody>
          <a:bodyPr/>
          <a:lstStyle/>
          <a:p>
            <a:fld id="{29E717A6-8351-4986-9073-7DB7B79D7FB8}" type="slidenum">
              <a:rPr lang="nl-NL" smtClean="0"/>
              <a:t>7</a:t>
            </a:fld>
            <a:endParaRPr lang="nl-NL"/>
          </a:p>
        </p:txBody>
      </p:sp>
    </p:spTree>
    <p:extLst>
      <p:ext uri="{BB962C8B-B14F-4D97-AF65-F5344CB8AC3E}">
        <p14:creationId xmlns:p14="http://schemas.microsoft.com/office/powerpoint/2010/main" val="82681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3FCA8F5-E7AA-4091-BAD1-A20CAEE891FF}" type="slidenum">
              <a:rPr lang="nl-NL" smtClean="0"/>
              <a:t>8</a:t>
            </a:fld>
            <a:endParaRPr lang="nl-NL"/>
          </a:p>
        </p:txBody>
      </p:sp>
    </p:spTree>
    <p:extLst>
      <p:ext uri="{BB962C8B-B14F-4D97-AF65-F5344CB8AC3E}">
        <p14:creationId xmlns:p14="http://schemas.microsoft.com/office/powerpoint/2010/main" val="3137399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444444"/>
                </a:solidFill>
                <a:effectLst/>
                <a:latin typeface="Open Sans"/>
              </a:rPr>
              <a:t>In een circulaire economie worden materiaalkringlopen gesloten naar het voorbeeld van een ecosysteem. Afval bestaat niet, want elke reststroom kan gebruikt worden voor het maken van een nieuw product. Toxische stoffen worden geëlimineerd en reststromen worden gescheiden in een biologische en een technische kringloop. Producenten nemen hun producten na gebruik terug en herstellen deze voor een nieuwe gebruiksleven (</a:t>
            </a:r>
            <a:r>
              <a:rPr lang="nl-NL" b="0" i="0" u="none" strike="noStrike" dirty="0">
                <a:solidFill>
                  <a:srgbClr val="AFCA00"/>
                </a:solidFill>
                <a:effectLst/>
                <a:latin typeface="Open Sans"/>
                <a:hlinkClick r:id="rId3"/>
              </a:rPr>
              <a:t>Ellen </a:t>
            </a:r>
            <a:r>
              <a:rPr lang="nl-NL" b="0" i="0" u="none" strike="noStrike" dirty="0" err="1">
                <a:solidFill>
                  <a:srgbClr val="AFCA00"/>
                </a:solidFill>
                <a:effectLst/>
                <a:latin typeface="Open Sans"/>
                <a:hlinkClick r:id="rId3"/>
              </a:rPr>
              <a:t>MacArthur</a:t>
            </a:r>
            <a:r>
              <a:rPr lang="nl-NL" b="0" i="0" u="none" strike="noStrike" dirty="0">
                <a:solidFill>
                  <a:srgbClr val="AFCA00"/>
                </a:solidFill>
                <a:effectLst/>
                <a:latin typeface="Open Sans"/>
                <a:hlinkClick r:id="rId3"/>
              </a:rPr>
              <a:t> Foundation, 2015a).</a:t>
            </a:r>
            <a:r>
              <a:rPr lang="nl-NL" b="0" i="0" dirty="0">
                <a:solidFill>
                  <a:srgbClr val="444444"/>
                </a:solidFill>
                <a:effectLst/>
                <a:latin typeface="Open Sans"/>
              </a:rPr>
              <a:t> In dit systeem is het dus niet alleen belangrijk dat materialen op een goede manier gerecycled worden, maar juist dat producten, onderdelen en grondstoffen in deze kringlopen van hoogwaardige kwaliteit blijven (</a:t>
            </a:r>
            <a:r>
              <a:rPr lang="nl-NL" b="0" i="0" u="none" strike="noStrike" dirty="0" err="1">
                <a:solidFill>
                  <a:srgbClr val="AFCA00"/>
                </a:solidFill>
                <a:effectLst/>
                <a:latin typeface="Open Sans"/>
                <a:hlinkClick r:id="rId4"/>
              </a:rPr>
              <a:t>Korhonen</a:t>
            </a:r>
            <a:r>
              <a:rPr lang="nl-NL" b="0" i="0" u="none" strike="noStrike" dirty="0">
                <a:solidFill>
                  <a:srgbClr val="AFCA00"/>
                </a:solidFill>
                <a:effectLst/>
                <a:latin typeface="Open Sans"/>
                <a:hlinkClick r:id="rId4"/>
              </a:rPr>
              <a:t>, </a:t>
            </a:r>
            <a:r>
              <a:rPr lang="nl-NL" b="0" i="0" u="none" strike="noStrike" dirty="0" err="1">
                <a:solidFill>
                  <a:srgbClr val="AFCA00"/>
                </a:solidFill>
                <a:effectLst/>
                <a:latin typeface="Open Sans"/>
                <a:hlinkClick r:id="rId4"/>
              </a:rPr>
              <a:t>Nuur</a:t>
            </a:r>
            <a:r>
              <a:rPr lang="nl-NL" b="0" i="0" u="none" strike="noStrike" dirty="0">
                <a:solidFill>
                  <a:srgbClr val="AFCA00"/>
                </a:solidFill>
                <a:effectLst/>
                <a:latin typeface="Open Sans"/>
                <a:hlinkClick r:id="rId4"/>
              </a:rPr>
              <a:t>, </a:t>
            </a:r>
            <a:r>
              <a:rPr lang="nl-NL" b="0" i="0" u="none" strike="noStrike" dirty="0" err="1">
                <a:solidFill>
                  <a:srgbClr val="AFCA00"/>
                </a:solidFill>
                <a:effectLst/>
                <a:latin typeface="Open Sans"/>
                <a:hlinkClick r:id="rId4"/>
              </a:rPr>
              <a:t>Feldmann</a:t>
            </a:r>
            <a:r>
              <a:rPr lang="nl-NL" b="0" i="0" u="none" strike="noStrike" dirty="0">
                <a:solidFill>
                  <a:srgbClr val="AFCA00"/>
                </a:solidFill>
                <a:effectLst/>
                <a:latin typeface="Open Sans"/>
                <a:hlinkClick r:id="rId4"/>
              </a:rPr>
              <a:t> &amp; </a:t>
            </a:r>
            <a:r>
              <a:rPr lang="nl-NL" b="0" i="0" u="none" strike="noStrike" dirty="0" err="1">
                <a:solidFill>
                  <a:srgbClr val="AFCA00"/>
                </a:solidFill>
                <a:effectLst/>
                <a:latin typeface="Open Sans"/>
                <a:hlinkClick r:id="rId4"/>
              </a:rPr>
              <a:t>Birkie</a:t>
            </a:r>
            <a:r>
              <a:rPr lang="nl-NL" b="0" i="0" u="none" strike="noStrike" dirty="0">
                <a:solidFill>
                  <a:srgbClr val="AFCA00"/>
                </a:solidFill>
                <a:effectLst/>
                <a:latin typeface="Open Sans"/>
                <a:hlinkClick r:id="rId4"/>
              </a:rPr>
              <a:t>, 2018</a:t>
            </a:r>
            <a:r>
              <a:rPr lang="nl-NL" b="0" i="0" dirty="0">
                <a:solidFill>
                  <a:srgbClr val="444444"/>
                </a:solidFill>
                <a:effectLst/>
                <a:latin typeface="Open Sans"/>
              </a:rPr>
              <a:t>).</a:t>
            </a:r>
          </a:p>
          <a:p>
            <a:endParaRPr lang="nl-NL" dirty="0"/>
          </a:p>
        </p:txBody>
      </p:sp>
      <p:sp>
        <p:nvSpPr>
          <p:cNvPr id="4" name="Tijdelijke aanduiding voor dianummer 3"/>
          <p:cNvSpPr>
            <a:spLocks noGrp="1"/>
          </p:cNvSpPr>
          <p:nvPr>
            <p:ph type="sldNum" sz="quarter" idx="5"/>
          </p:nvPr>
        </p:nvSpPr>
        <p:spPr/>
        <p:txBody>
          <a:bodyPr/>
          <a:lstStyle/>
          <a:p>
            <a:fld id="{9427E87D-CAFA-455F-868A-46A74A5F90BB}" type="slidenum">
              <a:rPr lang="nl-NL" smtClean="0"/>
              <a:t>10</a:t>
            </a:fld>
            <a:endParaRPr lang="nl-NL"/>
          </a:p>
        </p:txBody>
      </p:sp>
    </p:spTree>
    <p:extLst>
      <p:ext uri="{BB962C8B-B14F-4D97-AF65-F5344CB8AC3E}">
        <p14:creationId xmlns:p14="http://schemas.microsoft.com/office/powerpoint/2010/main" val="1788317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9E717A6-8351-4986-9073-7DB7B79D7FB8}" type="slidenum">
              <a:rPr lang="nl-NL" smtClean="0"/>
              <a:t>11</a:t>
            </a:fld>
            <a:endParaRPr lang="nl-NL"/>
          </a:p>
        </p:txBody>
      </p:sp>
    </p:spTree>
    <p:extLst>
      <p:ext uri="{BB962C8B-B14F-4D97-AF65-F5344CB8AC3E}">
        <p14:creationId xmlns:p14="http://schemas.microsoft.com/office/powerpoint/2010/main" val="2099934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0" dirty="0">
                <a:solidFill>
                  <a:srgbClr val="202122"/>
                </a:solidFill>
                <a:effectLst/>
                <a:latin typeface="Arial" panose="020B0604020202020204" pitchFamily="34" charset="0"/>
              </a:rPr>
              <a:t>Systeemdenken</a:t>
            </a:r>
            <a:r>
              <a:rPr lang="nl-NL" b="0" i="0" dirty="0">
                <a:solidFill>
                  <a:srgbClr val="202122"/>
                </a:solidFill>
                <a:effectLst/>
                <a:latin typeface="Arial" panose="020B0604020202020204" pitchFamily="34" charset="0"/>
              </a:rPr>
              <a:t> is een </a:t>
            </a:r>
            <a:r>
              <a:rPr lang="nl-NL" b="0" i="0" u="none" strike="noStrike" dirty="0">
                <a:solidFill>
                  <a:srgbClr val="0645AD"/>
                </a:solidFill>
                <a:effectLst/>
                <a:latin typeface="Arial" panose="020B0604020202020204" pitchFamily="34" charset="0"/>
                <a:hlinkClick r:id="rId3" tooltip="Wetenschap"/>
              </a:rPr>
              <a:t>wetenschappelijke</a:t>
            </a:r>
            <a:r>
              <a:rPr lang="nl-NL" b="0" i="0" dirty="0">
                <a:solidFill>
                  <a:srgbClr val="202122"/>
                </a:solidFill>
                <a:effectLst/>
                <a:latin typeface="Arial" panose="020B0604020202020204" pitchFamily="34" charset="0"/>
              </a:rPr>
              <a:t> benadering die tracht overzicht van het geheel te behouden, in plaats van zich te concentreren op afzonderlijke onderdelen zonder te overwegen welke rol deze delen in het groter geheel spelen. </a:t>
            </a:r>
          </a:p>
          <a:p>
            <a:endParaRPr lang="nl-NL" b="0" i="0" dirty="0">
              <a:solidFill>
                <a:srgbClr val="2021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Men beschouwt het gedrag van een systeem (bijvoorbeeld een ecosysteem) niet als een simpele keten van oorzaak-gevolgrelaties, maar als het samenspel van met elkaar werkende deelsystemen, waarbij terugkoppeling een belangrijke rol speelt. Denk aan feedback systemen in het lichaam</a:t>
            </a:r>
          </a:p>
          <a:p>
            <a:endParaRPr lang="nl-NL" dirty="0"/>
          </a:p>
        </p:txBody>
      </p:sp>
      <p:sp>
        <p:nvSpPr>
          <p:cNvPr id="4" name="Tijdelijke aanduiding voor dianummer 3"/>
          <p:cNvSpPr>
            <a:spLocks noGrp="1"/>
          </p:cNvSpPr>
          <p:nvPr>
            <p:ph type="sldNum" sz="quarter" idx="5"/>
          </p:nvPr>
        </p:nvSpPr>
        <p:spPr/>
        <p:txBody>
          <a:bodyPr/>
          <a:lstStyle/>
          <a:p>
            <a:fld id="{6B684812-E767-4F97-827D-0B13FE466A73}" type="slidenum">
              <a:rPr lang="nl-NL" smtClean="0"/>
              <a:t>12</a:t>
            </a:fld>
            <a:endParaRPr lang="nl-NL"/>
          </a:p>
        </p:txBody>
      </p:sp>
    </p:spTree>
    <p:extLst>
      <p:ext uri="{BB962C8B-B14F-4D97-AF65-F5344CB8AC3E}">
        <p14:creationId xmlns:p14="http://schemas.microsoft.com/office/powerpoint/2010/main" val="2621444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dirty="0">
                <a:solidFill>
                  <a:srgbClr val="063657"/>
                </a:solidFill>
                <a:effectLst/>
                <a:latin typeface="Arial" panose="020B0604020202020204" pitchFamily="34" charset="0"/>
              </a:rPr>
              <a:t>Systeemdenken</a:t>
            </a:r>
          </a:p>
          <a:p>
            <a:pPr algn="l"/>
            <a:r>
              <a:rPr lang="nl-NL" b="0" i="0" dirty="0">
                <a:solidFill>
                  <a:srgbClr val="2A2A2A"/>
                </a:solidFill>
                <a:effectLst/>
                <a:latin typeface="Arial" panose="020B0604020202020204" pitchFamily="34" charset="0"/>
              </a:rPr>
              <a:t>Bij systeemdenken gaat het om het besef dat alles op een bepaalde manier met alles </a:t>
            </a:r>
            <a:r>
              <a:rPr lang="nl-NL" b="1" i="0" dirty="0">
                <a:solidFill>
                  <a:srgbClr val="2A2A2A"/>
                </a:solidFill>
                <a:effectLst/>
                <a:latin typeface="Arial" panose="020B0604020202020204" pitchFamily="34" charset="0"/>
              </a:rPr>
              <a:t>samenhangt</a:t>
            </a:r>
            <a:r>
              <a:rPr lang="nl-NL" b="0" i="0" dirty="0">
                <a:solidFill>
                  <a:srgbClr val="2A2A2A"/>
                </a:solidFill>
                <a:effectLst/>
                <a:latin typeface="Arial" panose="020B0604020202020204" pitchFamily="34" charset="0"/>
              </a:rPr>
              <a:t>. Het is het vermogen om deze </a:t>
            </a:r>
            <a:r>
              <a:rPr lang="nl-NL" b="1" i="0" dirty="0">
                <a:solidFill>
                  <a:srgbClr val="2A2A2A"/>
                </a:solidFill>
                <a:effectLst/>
                <a:latin typeface="Arial" panose="020B0604020202020204" pitchFamily="34" charset="0"/>
              </a:rPr>
              <a:t>relaties</a:t>
            </a:r>
            <a:r>
              <a:rPr lang="nl-NL" b="0" i="0" dirty="0">
                <a:solidFill>
                  <a:srgbClr val="2A2A2A"/>
                </a:solidFill>
                <a:effectLst/>
                <a:latin typeface="Arial" panose="020B0604020202020204" pitchFamily="34" charset="0"/>
              </a:rPr>
              <a:t> te zien en te begrijpen. </a:t>
            </a:r>
          </a:p>
          <a:p>
            <a:pPr algn="l"/>
            <a:r>
              <a:rPr lang="nl-NL" b="0" i="0" dirty="0">
                <a:solidFill>
                  <a:srgbClr val="2A2A2A"/>
                </a:solidFill>
                <a:effectLst/>
                <a:latin typeface="Arial" panose="020B0604020202020204" pitchFamily="34" charset="0"/>
              </a:rPr>
              <a:t>De wereld om ons heen bestaat uit relaties, niet uit losse feiten, dingen, gebeurtenissen. Kinderen zijn van nature </a:t>
            </a:r>
            <a:r>
              <a:rPr lang="nl-NL" b="1" i="0" dirty="0">
                <a:solidFill>
                  <a:srgbClr val="2A2A2A"/>
                </a:solidFill>
                <a:effectLst/>
                <a:latin typeface="Arial" panose="020B0604020202020204" pitchFamily="34" charset="0"/>
              </a:rPr>
              <a:t>systeemdenkers</a:t>
            </a:r>
            <a:r>
              <a:rPr lang="nl-NL" b="0" i="0" dirty="0">
                <a:solidFill>
                  <a:srgbClr val="2A2A2A"/>
                </a:solidFill>
                <a:effectLst/>
                <a:latin typeface="Arial" panose="020B0604020202020204" pitchFamily="34" charset="0"/>
              </a:rPr>
              <a:t>. </a:t>
            </a:r>
          </a:p>
          <a:p>
            <a:pPr algn="l"/>
            <a:r>
              <a:rPr lang="nl-NL" b="0" i="0" dirty="0">
                <a:solidFill>
                  <a:srgbClr val="2A2A2A"/>
                </a:solidFill>
                <a:effectLst/>
                <a:latin typeface="Arial" panose="020B0604020202020204" pitchFamily="34" charset="0"/>
              </a:rPr>
              <a:t>Systeemdenken draagt bij aan: </a:t>
            </a:r>
          </a:p>
          <a:p>
            <a:pPr algn="l">
              <a:buFont typeface="Arial" panose="020B0604020202020204" pitchFamily="34" charset="0"/>
              <a:buChar char="•"/>
            </a:pPr>
            <a:r>
              <a:rPr lang="nl-NL" b="0" i="0" dirty="0">
                <a:solidFill>
                  <a:srgbClr val="2A2A2A"/>
                </a:solidFill>
                <a:effectLst/>
                <a:latin typeface="Arial" panose="020B0604020202020204" pitchFamily="34" charset="0"/>
              </a:rPr>
              <a:t>het zien van de wereld als </a:t>
            </a:r>
            <a:r>
              <a:rPr lang="nl-NL" b="1" i="0" dirty="0">
                <a:solidFill>
                  <a:srgbClr val="2A2A2A"/>
                </a:solidFill>
                <a:effectLst/>
                <a:latin typeface="Arial" panose="020B0604020202020204" pitchFamily="34" charset="0"/>
              </a:rPr>
              <a:t>één geheel</a:t>
            </a:r>
            <a:r>
              <a:rPr lang="nl-NL" b="0" i="0" dirty="0">
                <a:solidFill>
                  <a:srgbClr val="2A2A2A"/>
                </a:solidFill>
                <a:effectLst/>
                <a:latin typeface="Arial" panose="020B0604020202020204" pitchFamily="34" charset="0"/>
              </a:rPr>
              <a:t> i.p.v. als een optelsom van allemaal losse delen; </a:t>
            </a:r>
          </a:p>
          <a:p>
            <a:pPr algn="l">
              <a:buFont typeface="Arial" panose="020B0604020202020204" pitchFamily="34" charset="0"/>
              <a:buChar char="•"/>
            </a:pPr>
            <a:r>
              <a:rPr lang="nl-NL" b="0" i="0" dirty="0">
                <a:solidFill>
                  <a:srgbClr val="2A2A2A"/>
                </a:solidFill>
                <a:effectLst/>
                <a:latin typeface="Arial" panose="020B0604020202020204" pitchFamily="34" charset="0"/>
              </a:rPr>
              <a:t>het zien hoe onderdelen van een systeem samenwerken en elkaar beïnvloeden; </a:t>
            </a:r>
          </a:p>
          <a:p>
            <a:pPr algn="l">
              <a:buFont typeface="Arial" panose="020B0604020202020204" pitchFamily="34" charset="0"/>
              <a:buChar char="•"/>
            </a:pPr>
            <a:r>
              <a:rPr lang="nl-NL" b="0" i="0" dirty="0">
                <a:solidFill>
                  <a:srgbClr val="2A2A2A"/>
                </a:solidFill>
                <a:effectLst/>
                <a:latin typeface="Arial" panose="020B0604020202020204" pitchFamily="34" charset="0"/>
              </a:rPr>
              <a:t>het zien van onze eigen rol binnen een systeem en het feit dat ons gedrag bepaald wordt door hoe we tegen het systeem aankijken; </a:t>
            </a:r>
          </a:p>
          <a:p>
            <a:pPr algn="l">
              <a:buFont typeface="Arial" panose="020B0604020202020204" pitchFamily="34" charset="0"/>
              <a:buChar char="•"/>
            </a:pPr>
            <a:r>
              <a:rPr lang="nl-NL" b="0" i="0" dirty="0">
                <a:solidFill>
                  <a:srgbClr val="2A2A2A"/>
                </a:solidFill>
                <a:effectLst/>
                <a:latin typeface="Arial" panose="020B0604020202020204" pitchFamily="34" charset="0"/>
              </a:rPr>
              <a:t>het leren begrijpen dat onze wereld en ons leven voortdurend verandert: dat onze wereld </a:t>
            </a:r>
            <a:r>
              <a:rPr lang="nl-NL" b="1" i="0" dirty="0">
                <a:solidFill>
                  <a:srgbClr val="2A2A2A"/>
                </a:solidFill>
                <a:effectLst/>
                <a:latin typeface="Arial" panose="020B0604020202020204" pitchFamily="34" charset="0"/>
              </a:rPr>
              <a:t>dynamisch</a:t>
            </a:r>
            <a:r>
              <a:rPr lang="nl-NL" b="0" i="0" dirty="0">
                <a:solidFill>
                  <a:srgbClr val="2A2A2A"/>
                </a:solidFill>
                <a:effectLst/>
                <a:latin typeface="Arial" panose="020B0604020202020204" pitchFamily="34" charset="0"/>
              </a:rPr>
              <a:t> is en niet statisch; </a:t>
            </a:r>
          </a:p>
          <a:p>
            <a:pPr algn="l">
              <a:buFont typeface="Arial" panose="020B0604020202020204" pitchFamily="34" charset="0"/>
              <a:buChar char="•"/>
            </a:pPr>
            <a:r>
              <a:rPr lang="nl-NL" b="0" i="0" dirty="0">
                <a:solidFill>
                  <a:srgbClr val="2A2A2A"/>
                </a:solidFill>
                <a:effectLst/>
                <a:latin typeface="Arial" panose="020B0604020202020204" pitchFamily="34" charset="0"/>
              </a:rPr>
              <a:t>het bewust worden van onze </a:t>
            </a:r>
            <a:r>
              <a:rPr lang="nl-NL" b="1" i="0" dirty="0">
                <a:solidFill>
                  <a:srgbClr val="2A2A2A"/>
                </a:solidFill>
                <a:effectLst/>
                <a:latin typeface="Arial" panose="020B0604020202020204" pitchFamily="34" charset="0"/>
              </a:rPr>
              <a:t>mentale modellen</a:t>
            </a:r>
            <a:r>
              <a:rPr lang="nl-NL" b="0" i="0" dirty="0">
                <a:solidFill>
                  <a:srgbClr val="2A2A2A"/>
                </a:solidFill>
                <a:effectLst/>
                <a:latin typeface="Arial" panose="020B0604020202020204" pitchFamily="34" charset="0"/>
              </a:rPr>
              <a:t>, onze manier van kijken naar de wereld om ons heen; </a:t>
            </a:r>
          </a:p>
          <a:p>
            <a:pPr algn="l">
              <a:buFont typeface="Arial" panose="020B0604020202020204" pitchFamily="34" charset="0"/>
              <a:buChar char="•"/>
            </a:pPr>
            <a:r>
              <a:rPr lang="nl-NL" b="0" i="0" dirty="0">
                <a:solidFill>
                  <a:srgbClr val="2A2A2A"/>
                </a:solidFill>
                <a:effectLst/>
                <a:latin typeface="Arial" panose="020B0604020202020204" pitchFamily="34" charset="0"/>
              </a:rPr>
              <a:t>het helpen om beslissingen te nemen die een probleem werkelijk oplossen in plaats van alleen maar de symptomen te bestrijden.</a:t>
            </a:r>
          </a:p>
          <a:p>
            <a:pPr algn="l"/>
            <a:r>
              <a:rPr lang="nl-NL" b="0" i="0" dirty="0">
                <a:solidFill>
                  <a:srgbClr val="2A2A2A"/>
                </a:solidFill>
                <a:effectLst/>
                <a:latin typeface="Arial" panose="020B0604020202020204" pitchFamily="34" charset="0"/>
              </a:rPr>
              <a:t>Recente ontwikkelingen in het denken over leren en onderwijzen die het belang van systeemdenken in de klas ondersteunen zijn:</a:t>
            </a:r>
          </a:p>
          <a:p>
            <a:pPr algn="l">
              <a:buFont typeface="Arial" panose="020B0604020202020204" pitchFamily="34" charset="0"/>
              <a:buChar char="•"/>
            </a:pPr>
            <a:r>
              <a:rPr lang="nl-NL" b="1" i="0" dirty="0">
                <a:solidFill>
                  <a:srgbClr val="2A2A2A"/>
                </a:solidFill>
                <a:effectLst/>
                <a:latin typeface="Arial" panose="020B0604020202020204" pitchFamily="34" charset="0"/>
              </a:rPr>
              <a:t>constructivisme</a:t>
            </a:r>
            <a:endParaRPr lang="nl-NL" b="0" i="0" dirty="0">
              <a:solidFill>
                <a:srgbClr val="2A2A2A"/>
              </a:solidFill>
              <a:effectLst/>
              <a:latin typeface="Arial" panose="020B0604020202020204" pitchFamily="34" charset="0"/>
            </a:endParaRPr>
          </a:p>
          <a:p>
            <a:pPr algn="l">
              <a:buFont typeface="Arial" panose="020B0604020202020204" pitchFamily="34" charset="0"/>
              <a:buChar char="•"/>
            </a:pPr>
            <a:r>
              <a:rPr lang="nl-NL" b="0" i="0" dirty="0">
                <a:solidFill>
                  <a:srgbClr val="2A2A2A"/>
                </a:solidFill>
                <a:effectLst/>
                <a:latin typeface="Arial" panose="020B0604020202020204" pitchFamily="34" charset="0"/>
              </a:rPr>
              <a:t>technologie en beeldcultuur</a:t>
            </a:r>
          </a:p>
          <a:p>
            <a:pPr algn="l">
              <a:buFont typeface="Arial" panose="020B0604020202020204" pitchFamily="34" charset="0"/>
              <a:buChar char="•"/>
            </a:pPr>
            <a:r>
              <a:rPr lang="nl-NL" b="0" i="0" dirty="0">
                <a:solidFill>
                  <a:srgbClr val="2A2A2A"/>
                </a:solidFill>
                <a:effectLst/>
                <a:latin typeface="Arial" panose="020B0604020202020204" pitchFamily="34" charset="0"/>
              </a:rPr>
              <a:t>interactie</a:t>
            </a:r>
          </a:p>
          <a:p>
            <a:pPr algn="l">
              <a:buFont typeface="Arial" panose="020B0604020202020204" pitchFamily="34" charset="0"/>
              <a:buChar char="•"/>
            </a:pPr>
            <a:r>
              <a:rPr lang="nl-NL" b="1" i="0" dirty="0">
                <a:solidFill>
                  <a:srgbClr val="2A2A2A"/>
                </a:solidFill>
                <a:effectLst/>
                <a:latin typeface="Arial" panose="020B0604020202020204" pitchFamily="34" charset="0"/>
              </a:rPr>
              <a:t>meervoudige intelligentie</a:t>
            </a:r>
            <a:endParaRPr lang="nl-NL" b="0" i="0" dirty="0">
              <a:solidFill>
                <a:srgbClr val="2A2A2A"/>
              </a:solidFill>
              <a:effectLst/>
              <a:latin typeface="Arial" panose="020B0604020202020204" pitchFamily="34" charset="0"/>
            </a:endParaRPr>
          </a:p>
          <a:p>
            <a:pPr algn="l">
              <a:buFont typeface="Arial" panose="020B0604020202020204" pitchFamily="34" charset="0"/>
              <a:buChar char="•"/>
            </a:pPr>
            <a:r>
              <a:rPr lang="nl-NL" b="0" i="0" dirty="0" err="1">
                <a:solidFill>
                  <a:srgbClr val="2A2A2A"/>
                </a:solidFill>
                <a:effectLst/>
                <a:latin typeface="Arial" panose="020B0604020202020204" pitchFamily="34" charset="0"/>
              </a:rPr>
              <a:t>brain</a:t>
            </a:r>
            <a:r>
              <a:rPr lang="nl-NL" b="0" i="0" dirty="0">
                <a:solidFill>
                  <a:srgbClr val="2A2A2A"/>
                </a:solidFill>
                <a:effectLst/>
                <a:latin typeface="Arial" panose="020B0604020202020204" pitchFamily="34" charset="0"/>
              </a:rPr>
              <a:t> </a:t>
            </a:r>
            <a:r>
              <a:rPr lang="nl-NL" b="0" i="0" dirty="0" err="1">
                <a:solidFill>
                  <a:srgbClr val="2A2A2A"/>
                </a:solidFill>
                <a:effectLst/>
                <a:latin typeface="Arial" panose="020B0604020202020204" pitchFamily="34" charset="0"/>
              </a:rPr>
              <a:t>based</a:t>
            </a:r>
            <a:r>
              <a:rPr lang="nl-NL" b="0" i="0" dirty="0">
                <a:solidFill>
                  <a:srgbClr val="2A2A2A"/>
                </a:solidFill>
                <a:effectLst/>
                <a:latin typeface="Arial" panose="020B0604020202020204" pitchFamily="34" charset="0"/>
              </a:rPr>
              <a:t> teaching</a:t>
            </a:r>
          </a:p>
          <a:p>
            <a:pPr algn="l">
              <a:buFont typeface="Arial" panose="020B0604020202020204" pitchFamily="34" charset="0"/>
              <a:buChar char="•"/>
            </a:pPr>
            <a:endParaRPr lang="nl-NL" b="0" i="0" dirty="0">
              <a:solidFill>
                <a:srgbClr val="2A2A2A"/>
              </a:solidFill>
              <a:effectLst/>
              <a:latin typeface="Arial" panose="020B0604020202020204" pitchFamily="34" charset="0"/>
            </a:endParaRPr>
          </a:p>
          <a:p>
            <a:pPr algn="l">
              <a:buFont typeface="Arial" panose="020B0604020202020204" pitchFamily="34" charset="0"/>
              <a:buNone/>
            </a:pPr>
            <a:r>
              <a:rPr lang="nl-NL" b="0" i="0" dirty="0">
                <a:solidFill>
                  <a:srgbClr val="2A2A2A"/>
                </a:solidFill>
                <a:effectLst/>
                <a:latin typeface="Arial" panose="020B0604020202020204" pitchFamily="34" charset="0"/>
              </a:rPr>
              <a:t>Systeemdenken met kinderen biedt kansen voor boeiender en dus beter onderwijs in de 21e eeuw. </a:t>
            </a:r>
          </a:p>
          <a:p>
            <a:endParaRPr lang="nl-NL" dirty="0"/>
          </a:p>
        </p:txBody>
      </p:sp>
      <p:sp>
        <p:nvSpPr>
          <p:cNvPr id="4" name="Tijdelijke aanduiding voor dianummer 3"/>
          <p:cNvSpPr>
            <a:spLocks noGrp="1"/>
          </p:cNvSpPr>
          <p:nvPr>
            <p:ph type="sldNum" sz="quarter" idx="5"/>
          </p:nvPr>
        </p:nvSpPr>
        <p:spPr/>
        <p:txBody>
          <a:bodyPr/>
          <a:lstStyle/>
          <a:p>
            <a:fld id="{93FCA8F5-E7AA-4091-BAD1-A20CAEE891FF}" type="slidenum">
              <a:rPr lang="nl-NL" smtClean="0"/>
              <a:t>15</a:t>
            </a:fld>
            <a:endParaRPr lang="nl-NL"/>
          </a:p>
        </p:txBody>
      </p:sp>
    </p:spTree>
    <p:extLst>
      <p:ext uri="{BB962C8B-B14F-4D97-AF65-F5344CB8AC3E}">
        <p14:creationId xmlns:p14="http://schemas.microsoft.com/office/powerpoint/2010/main" val="39455785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26-11-2021</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1056023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26-11-2021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67E59091-DCF4-4494-BEEC-1E643BB55E82}"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793188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26-11-2021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401983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26-11-2021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450726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26-11-2021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3484745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26-11-2021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113856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26-11-2021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4188726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26-11-2021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2055920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26-11-2021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468869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26-11-2021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4159787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26-11-2021</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313505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26-11-2021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Tree>
    <p:extLst>
      <p:ext uri="{BB962C8B-B14F-4D97-AF65-F5344CB8AC3E}">
        <p14:creationId xmlns:p14="http://schemas.microsoft.com/office/powerpoint/2010/main" val="3550456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26-11-2021</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110137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26-11-2021</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866390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26-11-2021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4225115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A7FDD957-EB56-4463-BE52-9B9E443CE6B0}" type="datetimeFigureOut">
              <a:rPr lang="nl-NL" smtClean="0"/>
              <a:t>26-11-2021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43060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A7FDD957-EB56-4463-BE52-9B9E443CE6B0}" type="datetimeFigureOut">
              <a:rPr lang="nl-NL" smtClean="0"/>
              <a:t>26-11-2021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1346611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A7FDD957-EB56-4463-BE52-9B9E443CE6B0}" type="datetimeFigureOut">
              <a:rPr lang="nl-NL" smtClean="0"/>
              <a:t>26-11-2021</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67E59091-DCF4-4494-BEEC-1E643BB55E82}"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578908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26-11-2021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Tree>
    <p:extLst>
      <p:ext uri="{BB962C8B-B14F-4D97-AF65-F5344CB8AC3E}">
        <p14:creationId xmlns:p14="http://schemas.microsoft.com/office/powerpoint/2010/main" val="29167789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26-11-2021</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612463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26-11-2021</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Tree>
    <p:extLst>
      <p:ext uri="{BB962C8B-B14F-4D97-AF65-F5344CB8AC3E}">
        <p14:creationId xmlns:p14="http://schemas.microsoft.com/office/powerpoint/2010/main" val="31175141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26-11-2021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1445466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A7FDD957-EB56-4463-BE52-9B9E443CE6B0}" type="datetimeFigureOut">
              <a:rPr lang="nl-NL" smtClean="0"/>
              <a:t>26-11-2021</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971941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B2EA5E-AEB3-45B2-9830-5A7A95F622A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E84A926-D269-4C06-8740-7FC980826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9DA7CDF-8A0E-4978-BB4A-98B4EFE25151}"/>
              </a:ext>
            </a:extLst>
          </p:cNvPr>
          <p:cNvSpPr>
            <a:spLocks noGrp="1"/>
          </p:cNvSpPr>
          <p:nvPr>
            <p:ph type="dt" sz="half" idx="10"/>
          </p:nvPr>
        </p:nvSpPr>
        <p:spPr/>
        <p:txBody>
          <a:bodyPr/>
          <a:lstStyle/>
          <a:p>
            <a:fld id="{A7FDD957-EB56-4463-BE52-9B9E443CE6B0}" type="datetimeFigureOut">
              <a:rPr lang="nl-NL" smtClean="0"/>
              <a:t>26-11-2021</a:t>
            </a:fld>
            <a:endParaRPr lang="nl-NL"/>
          </a:p>
        </p:txBody>
      </p:sp>
      <p:sp>
        <p:nvSpPr>
          <p:cNvPr id="5" name="Tijdelijke aanduiding voor voettekst 4">
            <a:extLst>
              <a:ext uri="{FF2B5EF4-FFF2-40B4-BE49-F238E27FC236}">
                <a16:creationId xmlns:a16="http://schemas.microsoft.com/office/drawing/2014/main" id="{0CC38603-306B-43B8-A089-FB362A86253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32B0348-11BA-4425-94EB-D6A3CC2B7507}"/>
              </a:ext>
            </a:extLst>
          </p:cNvPr>
          <p:cNvSpPr>
            <a:spLocks noGrp="1"/>
          </p:cNvSpPr>
          <p:nvPr>
            <p:ph type="sldNum" sz="quarter" idx="12"/>
          </p:nvPr>
        </p:nvSpPr>
        <p:spPr/>
        <p:txBody>
          <a:bodyPr/>
          <a:lstStyle/>
          <a:p>
            <a:fld id="{67E59091-DCF4-4494-BEEC-1E643BB55E82}" type="slidenum">
              <a:rPr lang="nl-NL" smtClean="0"/>
              <a:t>‹nr.›</a:t>
            </a:fld>
            <a:endParaRPr lang="nl-NL"/>
          </a:p>
        </p:txBody>
      </p:sp>
    </p:spTree>
    <p:extLst>
      <p:ext uri="{BB962C8B-B14F-4D97-AF65-F5344CB8AC3E}">
        <p14:creationId xmlns:p14="http://schemas.microsoft.com/office/powerpoint/2010/main" val="31124005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26-11-2021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0783369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26-11-2021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4275190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A7FDD957-EB56-4463-BE52-9B9E443CE6B0}" type="datetimeFigureOut">
              <a:rPr lang="nl-NL" smtClean="0"/>
              <a:t>26-11-2021</a:t>
            </a:fld>
            <a:endParaRPr lang="nl-NL"/>
          </a:p>
        </p:txBody>
      </p:sp>
    </p:spTree>
    <p:extLst>
      <p:ext uri="{BB962C8B-B14F-4D97-AF65-F5344CB8AC3E}">
        <p14:creationId xmlns:p14="http://schemas.microsoft.com/office/powerpoint/2010/main" val="916746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26-11-2021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Tree>
    <p:extLst>
      <p:ext uri="{BB962C8B-B14F-4D97-AF65-F5344CB8AC3E}">
        <p14:creationId xmlns:p14="http://schemas.microsoft.com/office/powerpoint/2010/main" val="249782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26-11-2021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145939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26-11-2021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608378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26-11-2021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429851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26-11-2021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2071415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A7FDD957-EB56-4463-BE52-9B9E443CE6B0}" type="datetimeFigureOut">
              <a:rPr lang="nl-NL" smtClean="0"/>
              <a:t>26-11-2021</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67E59091-DCF4-4494-BEEC-1E643BB55E82}"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089964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31.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youtube.com/watch?time_continue=2&amp;v=2_orGl_s7UY&amp;feature=emb_logo&amp;ab_channel=EllenMacArthurFoundation" TargetMode="Externa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ygzIf-h6jjs" TargetMode="External"/><Relationship Id="rId1" Type="http://schemas.openxmlformats.org/officeDocument/2006/relationships/slideLayout" Target="../slideLayouts/slideLayout18.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1.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33F9585F-3BA6-4E67-8D44-1603740BB700}"/>
              </a:ext>
            </a:extLst>
          </p:cNvPr>
          <p:cNvSpPr>
            <a:spLocks noGrp="1"/>
          </p:cNvSpPr>
          <p:nvPr>
            <p:ph type="subTitle" idx="1"/>
          </p:nvPr>
        </p:nvSpPr>
        <p:spPr>
          <a:xfrm>
            <a:off x="374650" y="5155915"/>
            <a:ext cx="7668000" cy="973424"/>
          </a:xfrm>
        </p:spPr>
        <p:txBody>
          <a:bodyPr>
            <a:normAutofit/>
          </a:bodyPr>
          <a:lstStyle/>
          <a:p>
            <a:pPr>
              <a:lnSpc>
                <a:spcPct val="90000"/>
              </a:lnSpc>
              <a:spcAft>
                <a:spcPts val="600"/>
              </a:spcAft>
            </a:pPr>
            <a:r>
              <a:rPr lang="nl-NL" dirty="0"/>
              <a:t>De wereld en ik</a:t>
            </a:r>
          </a:p>
          <a:p>
            <a:pPr>
              <a:lnSpc>
                <a:spcPct val="90000"/>
              </a:lnSpc>
              <a:spcAft>
                <a:spcPts val="600"/>
              </a:spcAft>
            </a:pPr>
            <a:r>
              <a:rPr lang="nl-NL" b="1" dirty="0" err="1"/>
              <a:t>Eco</a:t>
            </a:r>
            <a:r>
              <a:rPr lang="nl-NL" b="1" dirty="0"/>
              <a:t>-effectief en </a:t>
            </a:r>
            <a:r>
              <a:rPr lang="nl-NL" b="1" dirty="0" err="1"/>
              <a:t>eco</a:t>
            </a:r>
            <a:r>
              <a:rPr lang="nl-NL" b="1" dirty="0"/>
              <a:t>-efficiënt</a:t>
            </a:r>
          </a:p>
        </p:txBody>
      </p:sp>
      <p:sp>
        <p:nvSpPr>
          <p:cNvPr id="2" name="Titel 1">
            <a:extLst>
              <a:ext uri="{FF2B5EF4-FFF2-40B4-BE49-F238E27FC236}">
                <a16:creationId xmlns:a16="http://schemas.microsoft.com/office/drawing/2014/main" id="{8C1D21B8-0EFC-40C1-824A-AA6A5234E331}"/>
              </a:ext>
            </a:extLst>
          </p:cNvPr>
          <p:cNvSpPr>
            <a:spLocks noGrp="1"/>
          </p:cNvSpPr>
          <p:nvPr>
            <p:ph type="ctrTitle"/>
          </p:nvPr>
        </p:nvSpPr>
        <p:spPr>
          <a:xfrm>
            <a:off x="371475" y="2824163"/>
            <a:ext cx="7668000" cy="2082553"/>
          </a:xfrm>
        </p:spPr>
        <p:txBody>
          <a:bodyPr wrap="square" anchor="b">
            <a:normAutofit/>
          </a:bodyPr>
          <a:lstStyle/>
          <a:p>
            <a:r>
              <a:rPr lang="nl-NL" dirty="0"/>
              <a:t>Circulaire economie</a:t>
            </a:r>
          </a:p>
        </p:txBody>
      </p:sp>
    </p:spTree>
    <p:extLst>
      <p:ext uri="{BB962C8B-B14F-4D97-AF65-F5344CB8AC3E}">
        <p14:creationId xmlns:p14="http://schemas.microsoft.com/office/powerpoint/2010/main" val="2364961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DFB7D2-BDD2-44FD-9DD4-10029F3908A5}"/>
              </a:ext>
            </a:extLst>
          </p:cNvPr>
          <p:cNvSpPr>
            <a:spLocks noGrp="1"/>
          </p:cNvSpPr>
          <p:nvPr>
            <p:ph type="title"/>
          </p:nvPr>
        </p:nvSpPr>
        <p:spPr/>
        <p:txBody>
          <a:bodyPr/>
          <a:lstStyle/>
          <a:p>
            <a:r>
              <a:rPr lang="nl-NL" dirty="0"/>
              <a:t>1. Gesloten kringloop</a:t>
            </a:r>
          </a:p>
        </p:txBody>
      </p:sp>
      <p:sp>
        <p:nvSpPr>
          <p:cNvPr id="4" name="Tijdelijke aanduiding voor tekst 3">
            <a:extLst>
              <a:ext uri="{FF2B5EF4-FFF2-40B4-BE49-F238E27FC236}">
                <a16:creationId xmlns:a16="http://schemas.microsoft.com/office/drawing/2014/main" id="{35329AA4-5F27-4105-B868-1F15ED7E9951}"/>
              </a:ext>
            </a:extLst>
          </p:cNvPr>
          <p:cNvSpPr>
            <a:spLocks noGrp="1"/>
          </p:cNvSpPr>
          <p:nvPr>
            <p:ph type="body" sz="half" idx="2"/>
          </p:nvPr>
        </p:nvSpPr>
        <p:spPr/>
        <p:txBody>
          <a:bodyPr>
            <a:normAutofit/>
          </a:bodyPr>
          <a:lstStyle/>
          <a:p>
            <a:pPr algn="l" fontAlgn="base"/>
            <a:r>
              <a:rPr lang="nl-NL" sz="1800" b="0" i="0" dirty="0">
                <a:solidFill>
                  <a:srgbClr val="444444"/>
                </a:solidFill>
                <a:effectLst/>
              </a:rPr>
              <a:t>In een circulaire economie worden materiaalkringlopen gesloten naar het voorbeeld van een ecosysteem. </a:t>
            </a:r>
          </a:p>
          <a:p>
            <a:pPr algn="l" fontAlgn="base"/>
            <a:endParaRPr lang="nl-NL" sz="1800" b="0" i="0" dirty="0">
              <a:solidFill>
                <a:srgbClr val="444444"/>
              </a:solidFill>
              <a:effectLst/>
            </a:endParaRPr>
          </a:p>
          <a:p>
            <a:pPr algn="l" fontAlgn="base"/>
            <a:r>
              <a:rPr lang="nl-NL" sz="1800" b="1" i="0" dirty="0">
                <a:solidFill>
                  <a:srgbClr val="444444"/>
                </a:solidFill>
                <a:effectLst/>
              </a:rPr>
              <a:t>Afval bestaat niet.</a:t>
            </a:r>
          </a:p>
          <a:p>
            <a:pPr algn="l" fontAlgn="base"/>
            <a:endParaRPr lang="nl-NL" sz="1800" b="1" i="0" dirty="0">
              <a:solidFill>
                <a:srgbClr val="444444"/>
              </a:solidFill>
              <a:effectLst/>
            </a:endParaRPr>
          </a:p>
          <a:p>
            <a:pPr algn="l" fontAlgn="base"/>
            <a:r>
              <a:rPr lang="nl-NL" sz="1800" b="0" i="0" dirty="0">
                <a:solidFill>
                  <a:srgbClr val="444444"/>
                </a:solidFill>
                <a:effectLst/>
              </a:rPr>
              <a:t>Toxische stoffen worden niet meer gebruikt en reststromen worden gescheiden in een </a:t>
            </a:r>
            <a:r>
              <a:rPr lang="nl-NL" sz="1800" b="1" i="0" dirty="0">
                <a:solidFill>
                  <a:srgbClr val="444444"/>
                </a:solidFill>
                <a:effectLst/>
              </a:rPr>
              <a:t>biologische</a:t>
            </a:r>
            <a:r>
              <a:rPr lang="nl-NL" sz="1800" b="0" i="0" dirty="0">
                <a:solidFill>
                  <a:srgbClr val="444444"/>
                </a:solidFill>
                <a:effectLst/>
              </a:rPr>
              <a:t> en een </a:t>
            </a:r>
            <a:r>
              <a:rPr lang="nl-NL" sz="1800" b="1" i="0" dirty="0">
                <a:solidFill>
                  <a:srgbClr val="444444"/>
                </a:solidFill>
                <a:effectLst/>
              </a:rPr>
              <a:t>technische kringloop</a:t>
            </a:r>
            <a:r>
              <a:rPr lang="nl-NL" sz="1800" b="0" i="0" dirty="0">
                <a:solidFill>
                  <a:srgbClr val="444444"/>
                </a:solidFill>
                <a:effectLst/>
              </a:rPr>
              <a:t>.</a:t>
            </a:r>
          </a:p>
          <a:p>
            <a:endParaRPr lang="nl-NL" dirty="0"/>
          </a:p>
        </p:txBody>
      </p:sp>
      <p:pic>
        <p:nvPicPr>
          <p:cNvPr id="6" name="Picture 2" descr="Asset Care Return of Premium – Fridays with Fisher">
            <a:hlinkClick r:id="" action="ppaction://noaction"/>
            <a:extLst>
              <a:ext uri="{FF2B5EF4-FFF2-40B4-BE49-F238E27FC236}">
                <a16:creationId xmlns:a16="http://schemas.microsoft.com/office/drawing/2014/main" id="{48E08823-91F1-4855-944D-DE0D438BE1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9678" y="5760154"/>
            <a:ext cx="1246204" cy="10978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2c kringloop">
            <a:extLst>
              <a:ext uri="{FF2B5EF4-FFF2-40B4-BE49-F238E27FC236}">
                <a16:creationId xmlns:a16="http://schemas.microsoft.com/office/drawing/2014/main" id="{5949B5B9-A864-4C68-8246-80AB59DD25B0}"/>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961573" y="1795567"/>
            <a:ext cx="6815137" cy="2876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82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5E3CA4-61CA-4A7D-AE75-5167FB029A8D}"/>
              </a:ext>
            </a:extLst>
          </p:cNvPr>
          <p:cNvSpPr>
            <a:spLocks noGrp="1"/>
          </p:cNvSpPr>
          <p:nvPr>
            <p:ph type="title"/>
          </p:nvPr>
        </p:nvSpPr>
        <p:spPr/>
        <p:txBody>
          <a:bodyPr/>
          <a:lstStyle/>
          <a:p>
            <a:r>
              <a:rPr lang="nl-NL" dirty="0"/>
              <a:t>2. Hernieuwbare energie</a:t>
            </a:r>
          </a:p>
        </p:txBody>
      </p:sp>
      <p:pic>
        <p:nvPicPr>
          <p:cNvPr id="4" name="Afbeelding 3">
            <a:extLst>
              <a:ext uri="{FF2B5EF4-FFF2-40B4-BE49-F238E27FC236}">
                <a16:creationId xmlns:a16="http://schemas.microsoft.com/office/drawing/2014/main" id="{9EE6545C-3CEE-4F30-B89E-4DC568B79EEF}"/>
              </a:ext>
            </a:extLst>
          </p:cNvPr>
          <p:cNvPicPr>
            <a:picLocks noChangeAspect="1"/>
          </p:cNvPicPr>
          <p:nvPr/>
        </p:nvPicPr>
        <p:blipFill rotWithShape="1">
          <a:blip r:embed="rId3"/>
          <a:srcRect l="31573" t="27957" r="12903" b="17419"/>
          <a:stretch/>
        </p:blipFill>
        <p:spPr>
          <a:xfrm>
            <a:off x="2364658" y="1757158"/>
            <a:ext cx="7816646" cy="4325552"/>
          </a:xfrm>
          <a:prstGeom prst="rect">
            <a:avLst/>
          </a:prstGeom>
        </p:spPr>
      </p:pic>
    </p:spTree>
    <p:extLst>
      <p:ext uri="{BB962C8B-B14F-4D97-AF65-F5344CB8AC3E}">
        <p14:creationId xmlns:p14="http://schemas.microsoft.com/office/powerpoint/2010/main" val="2085089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CB0838-EEAE-417A-8855-CD40C470D8AE}"/>
              </a:ext>
            </a:extLst>
          </p:cNvPr>
          <p:cNvSpPr>
            <a:spLocks noGrp="1"/>
          </p:cNvSpPr>
          <p:nvPr>
            <p:ph type="title"/>
          </p:nvPr>
        </p:nvSpPr>
        <p:spPr/>
        <p:txBody>
          <a:bodyPr/>
          <a:lstStyle/>
          <a:p>
            <a:r>
              <a:rPr lang="nl-NL" dirty="0"/>
              <a:t>3. systeemdenken</a:t>
            </a:r>
          </a:p>
        </p:txBody>
      </p:sp>
      <p:sp>
        <p:nvSpPr>
          <p:cNvPr id="4" name="Tijdelijke aanduiding voor tekst 3">
            <a:extLst>
              <a:ext uri="{FF2B5EF4-FFF2-40B4-BE49-F238E27FC236}">
                <a16:creationId xmlns:a16="http://schemas.microsoft.com/office/drawing/2014/main" id="{EC6D79EE-C048-4E26-94B4-262013CA867F}"/>
              </a:ext>
            </a:extLst>
          </p:cNvPr>
          <p:cNvSpPr>
            <a:spLocks noGrp="1"/>
          </p:cNvSpPr>
          <p:nvPr>
            <p:ph type="body" sz="half" idx="2"/>
          </p:nvPr>
        </p:nvSpPr>
        <p:spPr>
          <a:xfrm>
            <a:off x="609601" y="1435101"/>
            <a:ext cx="4157132" cy="4691063"/>
          </a:xfrm>
        </p:spPr>
        <p:txBody>
          <a:bodyPr/>
          <a:lstStyle/>
          <a:p>
            <a:r>
              <a:rPr lang="nl-NL" sz="1800" dirty="0"/>
              <a:t>Is een wetenschappelijke benadering die tracht overzicht van het geheel te behouden, in plaats van zich te concentreren op afzonderlijke onderdelen zonder te overwegen welke rol deze delen in het groter geheel spelen. </a:t>
            </a:r>
          </a:p>
          <a:p>
            <a:endParaRPr lang="nl-NL" sz="1800" dirty="0"/>
          </a:p>
          <a:p>
            <a:r>
              <a:rPr lang="nl-NL" sz="1800" dirty="0"/>
              <a:t>Bijvoorbeeld een ecosysteem, of onze hormoon huishouding</a:t>
            </a:r>
          </a:p>
          <a:p>
            <a:endParaRPr lang="nl-NL" sz="1800" dirty="0"/>
          </a:p>
          <a:p>
            <a:endParaRPr lang="nl-NL" sz="1800" dirty="0"/>
          </a:p>
        </p:txBody>
      </p:sp>
      <p:pic>
        <p:nvPicPr>
          <p:cNvPr id="7" name="Picture 2" descr="Systeemdenken - Wikipedia">
            <a:extLst>
              <a:ext uri="{FF2B5EF4-FFF2-40B4-BE49-F238E27FC236}">
                <a16:creationId xmlns:a16="http://schemas.microsoft.com/office/drawing/2014/main" id="{D3CE2F65-C661-4B63-8C9B-A36133030B6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48275" y="273050"/>
            <a:ext cx="5853113" cy="585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393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E3EF1AC-0296-44A4-8F3C-A7C4656F8F2D}"/>
              </a:ext>
            </a:extLst>
          </p:cNvPr>
          <p:cNvSpPr>
            <a:spLocks noGrp="1"/>
          </p:cNvSpPr>
          <p:nvPr>
            <p:ph type="title"/>
          </p:nvPr>
        </p:nvSpPr>
        <p:spPr/>
        <p:txBody>
          <a:bodyPr/>
          <a:lstStyle/>
          <a:p>
            <a:pPr algn="ctr"/>
            <a:r>
              <a:rPr lang="nl-NL" dirty="0"/>
              <a:t>Feedback systeem</a:t>
            </a:r>
          </a:p>
        </p:txBody>
      </p:sp>
      <p:pic>
        <p:nvPicPr>
          <p:cNvPr id="3074" name="Picture 2" descr="Terugkoppeling - Wikipedia">
            <a:extLst>
              <a:ext uri="{FF2B5EF4-FFF2-40B4-BE49-F238E27FC236}">
                <a16:creationId xmlns:a16="http://schemas.microsoft.com/office/drawing/2014/main" id="{8B3E8315-2C89-49AC-B04E-5E1F4B540E9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6903" y="1704974"/>
            <a:ext cx="10098193" cy="438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83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7A13FA-C267-480F-96F3-8D2D5B1E174B}"/>
              </a:ext>
            </a:extLst>
          </p:cNvPr>
          <p:cNvSpPr>
            <a:spLocks noGrp="1"/>
          </p:cNvSpPr>
          <p:nvPr>
            <p:ph type="title"/>
          </p:nvPr>
        </p:nvSpPr>
        <p:spPr/>
        <p:txBody>
          <a:bodyPr/>
          <a:lstStyle/>
          <a:p>
            <a:pPr algn="ctr"/>
            <a:r>
              <a:rPr lang="nl-NL" dirty="0"/>
              <a:t>Glucose huishouding</a:t>
            </a:r>
          </a:p>
        </p:txBody>
      </p:sp>
      <p:pic>
        <p:nvPicPr>
          <p:cNvPr id="4100" name="Picture 4" descr="Regelende werking van hormonen - ppt video online download">
            <a:extLst>
              <a:ext uri="{FF2B5EF4-FFF2-40B4-BE49-F238E27FC236}">
                <a16:creationId xmlns:a16="http://schemas.microsoft.com/office/drawing/2014/main" id="{DE5542B8-D459-458B-9A94-14FC51FD90E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9550" y="1924051"/>
            <a:ext cx="58928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623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3A2DD1-0C96-4053-B38E-C10FCF91F540}"/>
              </a:ext>
            </a:extLst>
          </p:cNvPr>
          <p:cNvSpPr>
            <a:spLocks noGrp="1"/>
          </p:cNvSpPr>
          <p:nvPr>
            <p:ph type="title"/>
          </p:nvPr>
        </p:nvSpPr>
        <p:spPr>
          <a:xfrm>
            <a:off x="609601" y="150811"/>
            <a:ext cx="4011084" cy="1162050"/>
          </a:xfrm>
        </p:spPr>
        <p:txBody>
          <a:bodyPr>
            <a:normAutofit/>
          </a:bodyPr>
          <a:lstStyle/>
          <a:p>
            <a:r>
              <a:rPr lang="nl-NL" sz="2400" dirty="0">
                <a:latin typeface="Calibri" panose="020F0502020204030204" pitchFamily="34" charset="0"/>
                <a:cs typeface="Times New Roman" panose="02020603050405020304" pitchFamily="18" charset="0"/>
              </a:rPr>
              <a:t>Systeemdenken</a:t>
            </a:r>
            <a:endParaRPr lang="nl-NL" sz="2400" dirty="0"/>
          </a:p>
        </p:txBody>
      </p:sp>
      <p:sp>
        <p:nvSpPr>
          <p:cNvPr id="3" name="Tijdelijke aanduiding voor inhoud 2">
            <a:extLst>
              <a:ext uri="{FF2B5EF4-FFF2-40B4-BE49-F238E27FC236}">
                <a16:creationId xmlns:a16="http://schemas.microsoft.com/office/drawing/2014/main" id="{910838D8-164B-44D3-8B6E-E482E582EE8E}"/>
              </a:ext>
            </a:extLst>
          </p:cNvPr>
          <p:cNvSpPr>
            <a:spLocks noGrp="1"/>
          </p:cNvSpPr>
          <p:nvPr>
            <p:ph idx="1"/>
          </p:nvPr>
        </p:nvSpPr>
        <p:spPr>
          <a:xfrm>
            <a:off x="4766733" y="273051"/>
            <a:ext cx="7089907" cy="5853113"/>
          </a:xfrm>
        </p:spPr>
        <p:txBody>
          <a:bodyPr>
            <a:normAutofit/>
          </a:bodyPr>
          <a:lstStyle/>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p:txBody>
      </p:sp>
      <p:sp>
        <p:nvSpPr>
          <p:cNvPr id="4" name="Tijdelijke aanduiding voor tekst 3">
            <a:extLst>
              <a:ext uri="{FF2B5EF4-FFF2-40B4-BE49-F238E27FC236}">
                <a16:creationId xmlns:a16="http://schemas.microsoft.com/office/drawing/2014/main" id="{46055C07-A363-449A-B7D1-CD13B93A6D63}"/>
              </a:ext>
            </a:extLst>
          </p:cNvPr>
          <p:cNvSpPr>
            <a:spLocks noGrp="1"/>
          </p:cNvSpPr>
          <p:nvPr>
            <p:ph type="body" sz="half" idx="2"/>
          </p:nvPr>
        </p:nvSpPr>
        <p:spPr>
          <a:xfrm>
            <a:off x="637722" y="1628800"/>
            <a:ext cx="6072554" cy="4956149"/>
          </a:xfrm>
        </p:spPr>
        <p:txBody>
          <a:bodyPr>
            <a:noAutofit/>
          </a:bodyPr>
          <a:lstStyle/>
          <a:p>
            <a:pPr>
              <a:lnSpc>
                <a:spcPct val="107000"/>
              </a:lnSpc>
              <a:spcAft>
                <a:spcPts val="800"/>
              </a:spcAft>
            </a:pPr>
            <a:r>
              <a:rPr lang="nl-NL" sz="1800" b="1" dirty="0">
                <a:effectLst/>
                <a:ea typeface="Times New Roman" panose="02020603050405020304" pitchFamily="18" charset="0"/>
              </a:rPr>
              <a:t>Hoe: </a:t>
            </a:r>
            <a:r>
              <a:rPr lang="nl-NL" sz="1800" dirty="0">
                <a:effectLst/>
                <a:ea typeface="Times New Roman" panose="02020603050405020304" pitchFamily="18" charset="0"/>
              </a:rPr>
              <a:t>groepjes</a:t>
            </a:r>
            <a:endParaRPr lang="nl-NL" sz="1800" b="1" dirty="0">
              <a:effectLst/>
              <a:ea typeface="Times New Roman" panose="02020603050405020304" pitchFamily="18" charset="0"/>
            </a:endParaRPr>
          </a:p>
          <a:p>
            <a:pPr>
              <a:lnSpc>
                <a:spcPct val="107000"/>
              </a:lnSpc>
              <a:spcAft>
                <a:spcPts val="800"/>
              </a:spcAft>
            </a:pPr>
            <a:r>
              <a:rPr lang="nl-NL" sz="1800" b="1" dirty="0">
                <a:effectLst/>
                <a:ea typeface="Times New Roman" panose="02020603050405020304" pitchFamily="18" charset="0"/>
              </a:rPr>
              <a:t>Hulp</a:t>
            </a:r>
            <a:r>
              <a:rPr lang="nl-NL" sz="1800" dirty="0">
                <a:effectLst/>
                <a:ea typeface="Times New Roman" panose="02020603050405020304" pitchFamily="18" charset="0"/>
              </a:rPr>
              <a:t>: Een dagelijks voorbeeld, een vraag die je jezelf wel eens stelt, iets wat gebeurd in de natuur, menselijk lichaam of in de economie.</a:t>
            </a:r>
            <a:br>
              <a:rPr lang="nl-NL" sz="1800" dirty="0">
                <a:ea typeface="Times New Roman" panose="02020603050405020304" pitchFamily="18" charset="0"/>
              </a:rPr>
            </a:br>
            <a:r>
              <a:rPr lang="nl-NL" sz="1800" b="1" dirty="0">
                <a:effectLst/>
                <a:ea typeface="Times New Roman" panose="02020603050405020304" pitchFamily="18" charset="0"/>
              </a:rPr>
              <a:t>Uitkomst:</a:t>
            </a:r>
            <a:r>
              <a:rPr lang="nl-NL" sz="1800" dirty="0">
                <a:effectLst/>
                <a:ea typeface="Times New Roman" panose="02020603050405020304" pitchFamily="18" charset="0"/>
              </a:rPr>
              <a:t> Het zien van één geheel</a:t>
            </a:r>
            <a:br>
              <a:rPr lang="nl-NL" sz="1800" dirty="0">
                <a:effectLst/>
                <a:ea typeface="Times New Roman" panose="02020603050405020304" pitchFamily="18" charset="0"/>
              </a:rPr>
            </a:br>
            <a:r>
              <a:rPr lang="nl-NL" sz="1800" b="1" dirty="0">
                <a:effectLst/>
                <a:ea typeface="Times New Roman" panose="02020603050405020304" pitchFamily="18" charset="0"/>
              </a:rPr>
              <a:t>Tijd:</a:t>
            </a:r>
            <a:r>
              <a:rPr lang="nl-NL" sz="1800" dirty="0">
                <a:effectLst/>
                <a:ea typeface="Times New Roman" panose="02020603050405020304" pitchFamily="18" charset="0"/>
              </a:rPr>
              <a:t> 10 minuten</a:t>
            </a:r>
            <a:br>
              <a:rPr lang="nl-NL" sz="1800" dirty="0">
                <a:effectLst/>
                <a:ea typeface="Times New Roman" panose="02020603050405020304" pitchFamily="18" charset="0"/>
              </a:rPr>
            </a:br>
            <a:r>
              <a:rPr lang="nl-NL" sz="1800" b="1" dirty="0">
                <a:effectLst/>
                <a:ea typeface="Times New Roman" panose="02020603050405020304" pitchFamily="18" charset="0"/>
              </a:rPr>
              <a:t>Wat: </a:t>
            </a:r>
            <a:r>
              <a:rPr lang="nl-NL" sz="1800" dirty="0">
                <a:effectLst/>
                <a:ea typeface="Times New Roman" panose="02020603050405020304" pitchFamily="18" charset="0"/>
              </a:rPr>
              <a:t>Beantwoord jullie verhaal over een samenhangend geheel, in de natuur, het lichaam of in de economie.</a:t>
            </a:r>
          </a:p>
          <a:p>
            <a:pPr>
              <a:lnSpc>
                <a:spcPct val="107000"/>
              </a:lnSpc>
              <a:spcAft>
                <a:spcPts val="800"/>
              </a:spcAft>
            </a:pPr>
            <a:r>
              <a:rPr lang="nl-NL" sz="1800" dirty="0">
                <a:ea typeface="Times New Roman" panose="02020603050405020304" pitchFamily="18" charset="0"/>
              </a:rPr>
              <a:t>Wat is er met elkaar verbonden?</a:t>
            </a:r>
          </a:p>
          <a:p>
            <a:pPr>
              <a:lnSpc>
                <a:spcPct val="107000"/>
              </a:lnSpc>
              <a:spcAft>
                <a:spcPts val="800"/>
              </a:spcAft>
            </a:pPr>
            <a:r>
              <a:rPr lang="nl-NL" sz="1800" dirty="0">
                <a:effectLst/>
                <a:ea typeface="Times New Roman" panose="02020603050405020304" pitchFamily="18" charset="0"/>
              </a:rPr>
              <a:t>Wat beïnvloed elkaar?</a:t>
            </a:r>
          </a:p>
          <a:p>
            <a:pPr>
              <a:lnSpc>
                <a:spcPct val="107000"/>
              </a:lnSpc>
              <a:spcAft>
                <a:spcPts val="800"/>
              </a:spcAft>
            </a:pPr>
            <a:r>
              <a:rPr lang="nl-NL" sz="1800" dirty="0">
                <a:ea typeface="Times New Roman" panose="02020603050405020304" pitchFamily="18" charset="0"/>
              </a:rPr>
              <a:t>Hoe werken onderdelen samen?</a:t>
            </a:r>
          </a:p>
          <a:p>
            <a:pPr>
              <a:lnSpc>
                <a:spcPct val="107000"/>
              </a:lnSpc>
              <a:spcAft>
                <a:spcPts val="800"/>
              </a:spcAft>
            </a:pPr>
            <a:r>
              <a:rPr lang="nl-NL" sz="1800" dirty="0">
                <a:effectLst/>
                <a:ea typeface="Times New Roman" panose="02020603050405020304" pitchFamily="18" charset="0"/>
              </a:rPr>
              <a:t>Wat kan er allemaal veranderen in jullie voorbeeld?</a:t>
            </a:r>
          </a:p>
          <a:p>
            <a:pPr>
              <a:lnSpc>
                <a:spcPct val="107000"/>
              </a:lnSpc>
              <a:spcAft>
                <a:spcPts val="800"/>
              </a:spcAft>
            </a:pPr>
            <a:endParaRPr lang="nl-NL" sz="1800" dirty="0">
              <a:effectLst/>
              <a:ea typeface="Times New Roman" panose="02020603050405020304" pitchFamily="18" charset="0"/>
            </a:endParaRPr>
          </a:p>
          <a:p>
            <a:endParaRPr lang="nl-NL" sz="1800" b="1" dirty="0"/>
          </a:p>
          <a:p>
            <a:endParaRPr lang="nl-NL" sz="1800" b="1" dirty="0"/>
          </a:p>
          <a:p>
            <a:endParaRPr lang="nl-NL" sz="1800" dirty="0"/>
          </a:p>
        </p:txBody>
      </p:sp>
      <p:pic>
        <p:nvPicPr>
          <p:cNvPr id="2052" name="Picture 4" descr="Systeemdenken in het onderwijs - Be a Spark - Join the movement">
            <a:extLst>
              <a:ext uri="{FF2B5EF4-FFF2-40B4-BE49-F238E27FC236}">
                <a16:creationId xmlns:a16="http://schemas.microsoft.com/office/drawing/2014/main" id="{74900445-DC09-4E81-A34A-20653B223F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0276" y="1294607"/>
            <a:ext cx="5143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555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4E06B55-88FA-4332-9E65-EAA8557C0394}"/>
              </a:ext>
            </a:extLst>
          </p:cNvPr>
          <p:cNvSpPr>
            <a:spLocks noGrp="1"/>
          </p:cNvSpPr>
          <p:nvPr>
            <p:ph type="title"/>
          </p:nvPr>
        </p:nvSpPr>
        <p:spPr/>
        <p:txBody>
          <a:bodyPr/>
          <a:lstStyle/>
          <a:p>
            <a:r>
              <a:rPr lang="nl-NL" dirty="0"/>
              <a:t>Vragen</a:t>
            </a:r>
          </a:p>
        </p:txBody>
      </p:sp>
      <p:sp>
        <p:nvSpPr>
          <p:cNvPr id="6" name="Tijdelijke aanduiding voor inhoud 5">
            <a:extLst>
              <a:ext uri="{FF2B5EF4-FFF2-40B4-BE49-F238E27FC236}">
                <a16:creationId xmlns:a16="http://schemas.microsoft.com/office/drawing/2014/main" id="{DBD600C3-D8A5-493C-B56F-5082B8F1948A}"/>
              </a:ext>
            </a:extLst>
          </p:cNvPr>
          <p:cNvSpPr>
            <a:spLocks noGrp="1"/>
          </p:cNvSpPr>
          <p:nvPr>
            <p:ph sz="half" idx="1"/>
          </p:nvPr>
        </p:nvSpPr>
        <p:spPr>
          <a:xfrm>
            <a:off x="609600" y="1600202"/>
            <a:ext cx="6061023" cy="4335904"/>
          </a:xfrm>
        </p:spPr>
        <p:txBody>
          <a:bodyPr>
            <a:normAutofit/>
          </a:bodyPr>
          <a:lstStyle/>
          <a:p>
            <a:pPr marL="514350" indent="-514350">
              <a:buFont typeface="+mj-lt"/>
              <a:buAutoNum type="arabicPeriod"/>
            </a:pPr>
            <a:r>
              <a:rPr lang="nl-NL" sz="2400" dirty="0"/>
              <a:t>Wat betekend CE?</a:t>
            </a:r>
          </a:p>
          <a:p>
            <a:pPr marL="216000" lvl="1" indent="0">
              <a:buNone/>
            </a:pPr>
            <a:r>
              <a:rPr lang="nl-NL" sz="2000" i="1" dirty="0"/>
              <a:t>Circulaire economie</a:t>
            </a:r>
          </a:p>
          <a:p>
            <a:pPr marL="514350" indent="-514350">
              <a:buFont typeface="+mj-lt"/>
              <a:buAutoNum type="arabicPeriod"/>
            </a:pPr>
            <a:r>
              <a:rPr lang="nl-NL" sz="2400" dirty="0"/>
              <a:t>Wat zijn de drie uitgangspunten van de circulaire economie? </a:t>
            </a:r>
          </a:p>
          <a:p>
            <a:pPr marL="216000" lvl="1" indent="0">
              <a:buNone/>
            </a:pPr>
            <a:r>
              <a:rPr lang="nl-NL" sz="2000" i="1" dirty="0"/>
              <a:t>Gesloten kringlopen, hernieuwbare energie, systeem denken</a:t>
            </a:r>
          </a:p>
        </p:txBody>
      </p:sp>
      <p:pic>
        <p:nvPicPr>
          <p:cNvPr id="8" name="Tijdelijke aanduiding voor inhoud 4">
            <a:hlinkClick r:id="rId2"/>
            <a:extLst>
              <a:ext uri="{FF2B5EF4-FFF2-40B4-BE49-F238E27FC236}">
                <a16:creationId xmlns:a16="http://schemas.microsoft.com/office/drawing/2014/main" id="{F01FA99D-64ED-4D00-A1AE-9DC4B6908679}"/>
              </a:ext>
            </a:extLst>
          </p:cNvPr>
          <p:cNvPicPr>
            <a:picLocks noGrp="1" noChangeAspect="1"/>
          </p:cNvPicPr>
          <p:nvPr>
            <p:ph sz="half" idx="2"/>
          </p:nvPr>
        </p:nvPicPr>
        <p:blipFill>
          <a:blip r:embed="rId3"/>
          <a:stretch>
            <a:fillRect/>
          </a:stretch>
        </p:blipFill>
        <p:spPr>
          <a:xfrm>
            <a:off x="6893169" y="1865923"/>
            <a:ext cx="4689231" cy="3126154"/>
          </a:xfrm>
          <a:prstGeom prst="rect">
            <a:avLst/>
          </a:prstGeom>
        </p:spPr>
      </p:pic>
    </p:spTree>
    <p:extLst>
      <p:ext uri="{BB962C8B-B14F-4D97-AF65-F5344CB8AC3E}">
        <p14:creationId xmlns:p14="http://schemas.microsoft.com/office/powerpoint/2010/main" val="164470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88EAD3-64C7-4F75-940A-41633D786B72}"/>
              </a:ext>
            </a:extLst>
          </p:cNvPr>
          <p:cNvSpPr>
            <a:spLocks noGrp="1"/>
          </p:cNvSpPr>
          <p:nvPr>
            <p:ph type="title"/>
          </p:nvPr>
        </p:nvSpPr>
        <p:spPr/>
        <p:txBody>
          <a:bodyPr/>
          <a:lstStyle/>
          <a:p>
            <a:r>
              <a:rPr lang="nl-NL" dirty="0"/>
              <a:t>Vandaag</a:t>
            </a:r>
          </a:p>
        </p:txBody>
      </p:sp>
      <p:sp>
        <p:nvSpPr>
          <p:cNvPr id="8" name="Tijdelijke aanduiding voor tekst 7">
            <a:extLst>
              <a:ext uri="{FF2B5EF4-FFF2-40B4-BE49-F238E27FC236}">
                <a16:creationId xmlns:a16="http://schemas.microsoft.com/office/drawing/2014/main" id="{4B938E5C-47BF-4CB3-8D04-591005700FA0}"/>
              </a:ext>
            </a:extLst>
          </p:cNvPr>
          <p:cNvSpPr>
            <a:spLocks noGrp="1"/>
          </p:cNvSpPr>
          <p:nvPr>
            <p:ph type="body" sz="quarter" idx="13"/>
          </p:nvPr>
        </p:nvSpPr>
        <p:spPr/>
        <p:txBody>
          <a:bodyPr/>
          <a:lstStyle/>
          <a:p>
            <a:r>
              <a:rPr lang="nl-NL" dirty="0">
                <a:latin typeface="Calibri" panose="020F0502020204030204" pitchFamily="34" charset="0"/>
                <a:cs typeface="Times New Roman" panose="02020603050405020304" pitchFamily="18" charset="0"/>
              </a:rPr>
              <a:t>Je weet welke drie uitgangspunten de circulaire economie heeft.</a:t>
            </a:r>
          </a:p>
          <a:p>
            <a:r>
              <a:rPr lang="nl-NL" dirty="0">
                <a:latin typeface="Calibri" panose="020F0502020204030204" pitchFamily="34" charset="0"/>
                <a:cs typeface="Times New Roman" panose="02020603050405020304" pitchFamily="18" charset="0"/>
              </a:rPr>
              <a:t>Aan het einde van de les begrijp je wat het verschil is tussen </a:t>
            </a:r>
            <a:r>
              <a:rPr lang="nl-NL" dirty="0" err="1">
                <a:latin typeface="Calibri" panose="020F0502020204030204" pitchFamily="34" charset="0"/>
                <a:cs typeface="Times New Roman" panose="02020603050405020304" pitchFamily="18" charset="0"/>
              </a:rPr>
              <a:t>eco</a:t>
            </a:r>
            <a:r>
              <a:rPr lang="nl-NL" dirty="0">
                <a:latin typeface="Calibri" panose="020F0502020204030204" pitchFamily="34" charset="0"/>
                <a:cs typeface="Times New Roman" panose="02020603050405020304" pitchFamily="18" charset="0"/>
              </a:rPr>
              <a:t>-effectief en </a:t>
            </a:r>
            <a:r>
              <a:rPr lang="nl-NL" dirty="0" err="1">
                <a:latin typeface="Calibri" panose="020F0502020204030204" pitchFamily="34" charset="0"/>
                <a:cs typeface="Times New Roman" panose="02020603050405020304" pitchFamily="18" charset="0"/>
              </a:rPr>
              <a:t>eco</a:t>
            </a:r>
            <a:r>
              <a:rPr lang="nl-NL" dirty="0">
                <a:latin typeface="Calibri" panose="020F0502020204030204" pitchFamily="34" charset="0"/>
                <a:cs typeface="Times New Roman" panose="02020603050405020304" pitchFamily="18" charset="0"/>
              </a:rPr>
              <a:t>-efficiënt</a:t>
            </a:r>
          </a:p>
          <a:p>
            <a:r>
              <a:rPr lang="nl-NL" dirty="0">
                <a:latin typeface="Calibri" panose="020F0502020204030204" pitchFamily="34" charset="0"/>
                <a:cs typeface="Times New Roman" panose="02020603050405020304" pitchFamily="18" charset="0"/>
              </a:rPr>
              <a:t>Aan het einde van de les kan je voorbeelden benoemen van </a:t>
            </a:r>
            <a:r>
              <a:rPr lang="nl-NL" dirty="0" err="1">
                <a:latin typeface="Calibri" panose="020F0502020204030204" pitchFamily="34" charset="0"/>
                <a:cs typeface="Times New Roman" panose="02020603050405020304" pitchFamily="18" charset="0"/>
              </a:rPr>
              <a:t>eco</a:t>
            </a:r>
            <a:r>
              <a:rPr lang="nl-NL" dirty="0">
                <a:latin typeface="Calibri" panose="020F0502020204030204" pitchFamily="34" charset="0"/>
                <a:cs typeface="Times New Roman" panose="02020603050405020304" pitchFamily="18" charset="0"/>
              </a:rPr>
              <a:t>-effectief</a:t>
            </a:r>
          </a:p>
          <a:p>
            <a:r>
              <a:rPr lang="nl-NL" dirty="0">
                <a:latin typeface="Calibri" panose="020F0502020204030204" pitchFamily="34" charset="0"/>
                <a:cs typeface="Times New Roman" panose="02020603050405020304" pitchFamily="18" charset="0"/>
              </a:rPr>
              <a:t>Aan het einde van de les kan je voorbeelden benoemen van </a:t>
            </a:r>
            <a:r>
              <a:rPr lang="nl-NL" dirty="0" err="1">
                <a:latin typeface="Calibri" panose="020F0502020204030204" pitchFamily="34" charset="0"/>
                <a:cs typeface="Times New Roman" panose="02020603050405020304" pitchFamily="18" charset="0"/>
              </a:rPr>
              <a:t>eco</a:t>
            </a:r>
            <a:r>
              <a:rPr lang="nl-NL" dirty="0">
                <a:latin typeface="Calibri" panose="020F0502020204030204" pitchFamily="34" charset="0"/>
                <a:cs typeface="Times New Roman" panose="02020603050405020304" pitchFamily="18" charset="0"/>
              </a:rPr>
              <a:t>-efficiënt</a:t>
            </a:r>
          </a:p>
          <a:p>
            <a:endParaRPr lang="nl-NL" dirty="0"/>
          </a:p>
        </p:txBody>
      </p:sp>
      <p:pic>
        <p:nvPicPr>
          <p:cNvPr id="1026" name="Picture 2" descr="Leerdoelen - Joost Gerrits">
            <a:extLst>
              <a:ext uri="{FF2B5EF4-FFF2-40B4-BE49-F238E27FC236}">
                <a16:creationId xmlns:a16="http://schemas.microsoft.com/office/drawing/2014/main" id="{AE2DB4CF-68C1-4EAA-A72F-055B851A8827}"/>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44934" t="-23270" r="-50447" b="-11902"/>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706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8E1D01A-CF11-4A68-BBF1-9E301C0F34B1}"/>
              </a:ext>
            </a:extLst>
          </p:cNvPr>
          <p:cNvSpPr>
            <a:spLocks noGrp="1"/>
          </p:cNvSpPr>
          <p:nvPr>
            <p:ph type="title"/>
          </p:nvPr>
        </p:nvSpPr>
        <p:spPr>
          <a:xfrm>
            <a:off x="609600" y="502443"/>
            <a:ext cx="4011084" cy="1162050"/>
          </a:xfrm>
        </p:spPr>
        <p:txBody>
          <a:bodyPr/>
          <a:lstStyle/>
          <a:p>
            <a:r>
              <a:rPr lang="nl-NL" dirty="0"/>
              <a:t>Biologische en technologische kringlopen</a:t>
            </a:r>
          </a:p>
        </p:txBody>
      </p:sp>
      <p:pic>
        <p:nvPicPr>
          <p:cNvPr id="2050" name="Picture 2" descr="Technologie staat centraal in circulaire economie - Nieuws -  Engineersonline.nl">
            <a:extLst>
              <a:ext uri="{FF2B5EF4-FFF2-40B4-BE49-F238E27FC236}">
                <a16:creationId xmlns:a16="http://schemas.microsoft.com/office/drawing/2014/main" id="{85144DA6-2CDA-4D38-BF10-48FC1FB5DCE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007105" y="626727"/>
            <a:ext cx="6815137" cy="523570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tekst 2">
            <a:extLst>
              <a:ext uri="{FF2B5EF4-FFF2-40B4-BE49-F238E27FC236}">
                <a16:creationId xmlns:a16="http://schemas.microsoft.com/office/drawing/2014/main" id="{13ED7842-1DDD-4B71-81C1-9B2F6F57A586}"/>
              </a:ext>
            </a:extLst>
          </p:cNvPr>
          <p:cNvSpPr>
            <a:spLocks noGrp="1"/>
          </p:cNvSpPr>
          <p:nvPr>
            <p:ph type="body" sz="half" idx="2"/>
          </p:nvPr>
        </p:nvSpPr>
        <p:spPr>
          <a:xfrm>
            <a:off x="609600" y="1743806"/>
            <a:ext cx="4157662" cy="4691063"/>
          </a:xfrm>
        </p:spPr>
        <p:txBody>
          <a:bodyPr/>
          <a:lstStyle/>
          <a:p>
            <a:pPr algn="l" fontAlgn="base"/>
            <a:r>
              <a:rPr lang="nl-NL" b="1" i="1" dirty="0">
                <a:solidFill>
                  <a:srgbClr val="444444"/>
                </a:solidFill>
                <a:latin typeface="Open Sans"/>
              </a:rPr>
              <a:t>Verschillend hergebruik binnen de techno-cycli</a:t>
            </a:r>
            <a:endParaRPr lang="nl-NL" b="1" i="1" dirty="0">
              <a:solidFill>
                <a:srgbClr val="444444"/>
              </a:solidFill>
              <a:effectLst/>
              <a:latin typeface="Open Sans"/>
            </a:endParaRPr>
          </a:p>
          <a:p>
            <a:pPr algn="l" fontAlgn="base">
              <a:buFont typeface="+mj-lt"/>
              <a:buAutoNum type="arabicPeriod"/>
            </a:pPr>
            <a:r>
              <a:rPr lang="nl-NL" b="1" i="1" dirty="0" err="1">
                <a:solidFill>
                  <a:srgbClr val="444444"/>
                </a:solidFill>
                <a:effectLst/>
                <a:latin typeface="Open Sans"/>
              </a:rPr>
              <a:t>Maintanance</a:t>
            </a:r>
            <a:r>
              <a:rPr lang="nl-NL" b="1" i="1" dirty="0">
                <a:solidFill>
                  <a:srgbClr val="444444"/>
                </a:solidFill>
                <a:effectLst/>
                <a:latin typeface="Open Sans"/>
              </a:rPr>
              <a:t> (&amp; </a:t>
            </a:r>
            <a:r>
              <a:rPr lang="nl-NL" b="1" i="1" dirty="0" err="1">
                <a:solidFill>
                  <a:srgbClr val="444444"/>
                </a:solidFill>
                <a:effectLst/>
                <a:latin typeface="Open Sans"/>
              </a:rPr>
              <a:t>repair</a:t>
            </a:r>
            <a:r>
              <a:rPr lang="nl-NL" b="1" i="1" dirty="0">
                <a:solidFill>
                  <a:srgbClr val="444444"/>
                </a:solidFill>
                <a:effectLst/>
                <a:latin typeface="Open Sans"/>
              </a:rPr>
              <a:t>)</a:t>
            </a:r>
            <a:r>
              <a:rPr lang="nl-NL" b="1" i="0" dirty="0">
                <a:solidFill>
                  <a:srgbClr val="444444"/>
                </a:solidFill>
                <a:effectLst/>
                <a:latin typeface="Open Sans"/>
              </a:rPr>
              <a:t>: </a:t>
            </a:r>
            <a:br>
              <a:rPr lang="nl-NL" b="0" i="0" dirty="0">
                <a:solidFill>
                  <a:srgbClr val="444444"/>
                </a:solidFill>
                <a:effectLst/>
                <a:latin typeface="Open Sans"/>
              </a:rPr>
            </a:br>
            <a:r>
              <a:rPr lang="nl-NL" b="0" i="0" dirty="0">
                <a:solidFill>
                  <a:srgbClr val="444444"/>
                </a:solidFill>
                <a:effectLst/>
                <a:latin typeface="Open Sans"/>
              </a:rPr>
              <a:t>Reparatie en onderhoud tijdens gebruik om de levensduur te verlengen.</a:t>
            </a:r>
          </a:p>
          <a:p>
            <a:pPr algn="l" fontAlgn="base">
              <a:buFont typeface="+mj-lt"/>
              <a:buAutoNum type="arabicPeriod"/>
            </a:pPr>
            <a:r>
              <a:rPr lang="nl-NL" b="1" i="1" dirty="0" err="1">
                <a:solidFill>
                  <a:srgbClr val="444444"/>
                </a:solidFill>
                <a:effectLst/>
                <a:latin typeface="Open Sans"/>
              </a:rPr>
              <a:t>Reuse</a:t>
            </a:r>
            <a:r>
              <a:rPr lang="nl-NL" b="1" i="1" dirty="0">
                <a:solidFill>
                  <a:srgbClr val="444444"/>
                </a:solidFill>
                <a:effectLst/>
                <a:latin typeface="Open Sans"/>
              </a:rPr>
              <a:t>/</a:t>
            </a:r>
            <a:r>
              <a:rPr lang="nl-NL" b="1" i="1" dirty="0" err="1">
                <a:solidFill>
                  <a:srgbClr val="444444"/>
                </a:solidFill>
                <a:effectLst/>
                <a:latin typeface="Open Sans"/>
              </a:rPr>
              <a:t>redistribute</a:t>
            </a:r>
            <a:r>
              <a:rPr lang="nl-NL" b="1" i="0" dirty="0">
                <a:solidFill>
                  <a:srgbClr val="444444"/>
                </a:solidFill>
                <a:effectLst/>
                <a:latin typeface="Open Sans"/>
              </a:rPr>
              <a:t>: </a:t>
            </a:r>
            <a:br>
              <a:rPr lang="nl-NL" b="0" i="0" dirty="0">
                <a:solidFill>
                  <a:srgbClr val="444444"/>
                </a:solidFill>
                <a:effectLst/>
                <a:latin typeface="Open Sans"/>
              </a:rPr>
            </a:br>
            <a:r>
              <a:rPr lang="nl-NL" b="0" i="0" dirty="0">
                <a:solidFill>
                  <a:srgbClr val="444444"/>
                </a:solidFill>
                <a:effectLst/>
                <a:latin typeface="Open Sans"/>
              </a:rPr>
              <a:t>Direct hergebruik door een product opnieuw te </a:t>
            </a:r>
            <a:r>
              <a:rPr lang="nl-NL" b="0" i="0" dirty="0" err="1">
                <a:solidFill>
                  <a:srgbClr val="444444"/>
                </a:solidFill>
                <a:effectLst/>
                <a:latin typeface="Open Sans"/>
              </a:rPr>
              <a:t>vermarkten</a:t>
            </a:r>
            <a:r>
              <a:rPr lang="nl-NL" b="0" i="0" dirty="0">
                <a:solidFill>
                  <a:srgbClr val="444444"/>
                </a:solidFill>
                <a:effectLst/>
                <a:latin typeface="Open Sans"/>
              </a:rPr>
              <a:t>.</a:t>
            </a:r>
          </a:p>
          <a:p>
            <a:pPr algn="l" fontAlgn="base">
              <a:buFont typeface="+mj-lt"/>
              <a:buAutoNum type="arabicPeriod"/>
            </a:pPr>
            <a:r>
              <a:rPr lang="nl-NL" b="1" i="1" dirty="0" err="1">
                <a:solidFill>
                  <a:srgbClr val="444444"/>
                </a:solidFill>
                <a:effectLst/>
                <a:latin typeface="Open Sans"/>
              </a:rPr>
              <a:t>Refurbish</a:t>
            </a:r>
            <a:r>
              <a:rPr lang="nl-NL" b="1" i="1" dirty="0">
                <a:solidFill>
                  <a:srgbClr val="444444"/>
                </a:solidFill>
                <a:effectLst/>
                <a:latin typeface="Open Sans"/>
              </a:rPr>
              <a:t>/</a:t>
            </a:r>
            <a:r>
              <a:rPr lang="nl-NL" b="1" i="1" dirty="0" err="1">
                <a:solidFill>
                  <a:srgbClr val="444444"/>
                </a:solidFill>
                <a:effectLst/>
                <a:latin typeface="Open Sans"/>
              </a:rPr>
              <a:t>Remanufacture</a:t>
            </a:r>
            <a:r>
              <a:rPr lang="nl-NL" b="1" i="0" dirty="0">
                <a:solidFill>
                  <a:srgbClr val="444444"/>
                </a:solidFill>
                <a:effectLst/>
                <a:latin typeface="Open Sans"/>
              </a:rPr>
              <a:t>: </a:t>
            </a:r>
            <a:br>
              <a:rPr lang="nl-NL" b="0" i="0" dirty="0">
                <a:solidFill>
                  <a:srgbClr val="444444"/>
                </a:solidFill>
                <a:effectLst/>
                <a:latin typeface="Open Sans"/>
              </a:rPr>
            </a:br>
            <a:r>
              <a:rPr lang="nl-NL" b="0" i="0" dirty="0">
                <a:solidFill>
                  <a:srgbClr val="444444"/>
                </a:solidFill>
                <a:effectLst/>
                <a:latin typeface="Open Sans"/>
              </a:rPr>
              <a:t>Het grondig opknappen en herstellen van product door de fabrikant.</a:t>
            </a:r>
          </a:p>
          <a:p>
            <a:pPr algn="l" fontAlgn="base">
              <a:buFont typeface="+mj-lt"/>
              <a:buAutoNum type="arabicPeriod"/>
            </a:pPr>
            <a:r>
              <a:rPr lang="nl-NL" b="1" i="1" dirty="0">
                <a:solidFill>
                  <a:srgbClr val="444444"/>
                </a:solidFill>
                <a:effectLst/>
                <a:latin typeface="Open Sans"/>
              </a:rPr>
              <a:t>Recycle</a:t>
            </a:r>
            <a:r>
              <a:rPr lang="nl-NL" b="1" i="0" dirty="0">
                <a:solidFill>
                  <a:srgbClr val="444444"/>
                </a:solidFill>
                <a:effectLst/>
                <a:latin typeface="Open Sans"/>
              </a:rPr>
              <a:t>: </a:t>
            </a:r>
            <a:br>
              <a:rPr lang="nl-NL" b="0" i="0" dirty="0">
                <a:solidFill>
                  <a:srgbClr val="444444"/>
                </a:solidFill>
                <a:effectLst/>
                <a:latin typeface="Open Sans"/>
              </a:rPr>
            </a:br>
            <a:r>
              <a:rPr lang="nl-NL" b="0" i="0" dirty="0">
                <a:solidFill>
                  <a:srgbClr val="444444"/>
                </a:solidFill>
                <a:effectLst/>
                <a:latin typeface="Open Sans"/>
              </a:rPr>
              <a:t>Onderdelen of materialen terughalen uit het product om ze opnieuw te gebruiken.</a:t>
            </a:r>
          </a:p>
          <a:p>
            <a:endParaRPr lang="nl-NL" dirty="0"/>
          </a:p>
        </p:txBody>
      </p:sp>
      <p:sp>
        <p:nvSpPr>
          <p:cNvPr id="6" name="Titel 3">
            <a:extLst>
              <a:ext uri="{FF2B5EF4-FFF2-40B4-BE49-F238E27FC236}">
                <a16:creationId xmlns:a16="http://schemas.microsoft.com/office/drawing/2014/main" id="{BCC08EF4-1BEF-4F37-824F-36CC10ADD693}"/>
              </a:ext>
            </a:extLst>
          </p:cNvPr>
          <p:cNvSpPr txBox="1">
            <a:spLocks/>
          </p:cNvSpPr>
          <p:nvPr/>
        </p:nvSpPr>
        <p:spPr>
          <a:xfrm>
            <a:off x="609600" y="273050"/>
            <a:ext cx="8366719" cy="458786"/>
          </a:xfrm>
          <a:prstGeom prst="rect">
            <a:avLst/>
          </a:prstGeom>
        </p:spPr>
        <p:txBody>
          <a:bodyPr vert="horz" lIns="0" tIns="36000" rIns="0" bIns="0" rtlCol="0" anchor="b" anchorCtr="0">
            <a:noAutofit/>
          </a:bodyPr>
          <a:lstStyle>
            <a:lvl1pPr algn="l" defTabSz="914400" rtl="0" eaLnBrk="1" latinLnBrk="0" hangingPunct="1">
              <a:lnSpc>
                <a:spcPct val="90000"/>
              </a:lnSpc>
              <a:spcBef>
                <a:spcPct val="0"/>
              </a:spcBef>
              <a:buNone/>
              <a:defRPr sz="2000" b="1" kern="1200" spc="0" baseline="0">
                <a:solidFill>
                  <a:schemeClr val="tx1"/>
                </a:solidFill>
                <a:latin typeface="Arial" panose="020B0604020202020204" pitchFamily="34" charset="0"/>
                <a:ea typeface="+mj-ea"/>
                <a:cs typeface="Arial" panose="020B0604020202020204" pitchFamily="34" charset="0"/>
              </a:defRPr>
            </a:lvl1pPr>
          </a:lstStyle>
          <a:p>
            <a:r>
              <a:rPr lang="nl-NL" sz="3200"/>
              <a:t>Volgende week… </a:t>
            </a:r>
            <a:endParaRPr lang="nl-NL" sz="3200" dirty="0"/>
          </a:p>
        </p:txBody>
      </p:sp>
    </p:spTree>
    <p:extLst>
      <p:ext uri="{BB962C8B-B14F-4D97-AF65-F5344CB8AC3E}">
        <p14:creationId xmlns:p14="http://schemas.microsoft.com/office/powerpoint/2010/main" val="2536280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BC410B-4BA8-48DA-AC46-4838388B87EE}"/>
              </a:ext>
            </a:extLst>
          </p:cNvPr>
          <p:cNvSpPr>
            <a:spLocks noGrp="1"/>
          </p:cNvSpPr>
          <p:nvPr>
            <p:ph type="title"/>
          </p:nvPr>
        </p:nvSpPr>
        <p:spPr/>
        <p:txBody>
          <a:bodyPr/>
          <a:lstStyle/>
          <a:p>
            <a:r>
              <a:rPr lang="nl-NL" dirty="0"/>
              <a:t>Periode overzicht</a:t>
            </a:r>
          </a:p>
        </p:txBody>
      </p:sp>
      <p:graphicFrame>
        <p:nvGraphicFramePr>
          <p:cNvPr id="9" name="Tabel 9">
            <a:extLst>
              <a:ext uri="{FF2B5EF4-FFF2-40B4-BE49-F238E27FC236}">
                <a16:creationId xmlns:a16="http://schemas.microsoft.com/office/drawing/2014/main" id="{58263304-E62C-4776-8421-AAF3A9E924AD}"/>
              </a:ext>
            </a:extLst>
          </p:cNvPr>
          <p:cNvGraphicFramePr>
            <a:graphicFrameLocks noGrp="1"/>
          </p:cNvGraphicFramePr>
          <p:nvPr>
            <p:ph idx="1"/>
            <p:extLst>
              <p:ext uri="{D42A27DB-BD31-4B8C-83A1-F6EECF244321}">
                <p14:modId xmlns:p14="http://schemas.microsoft.com/office/powerpoint/2010/main" val="1633499564"/>
              </p:ext>
            </p:extLst>
          </p:nvPr>
        </p:nvGraphicFramePr>
        <p:xfrm>
          <a:off x="212723" y="1389380"/>
          <a:ext cx="6742713" cy="4167400"/>
        </p:xfrm>
        <a:graphic>
          <a:graphicData uri="http://schemas.openxmlformats.org/drawingml/2006/table">
            <a:tbl>
              <a:tblPr firstRow="1" bandRow="1">
                <a:tableStyleId>{073A0DAA-6AF3-43AB-8588-CEC1D06C72B9}</a:tableStyleId>
              </a:tblPr>
              <a:tblGrid>
                <a:gridCol w="1043322">
                  <a:extLst>
                    <a:ext uri="{9D8B030D-6E8A-4147-A177-3AD203B41FA5}">
                      <a16:colId xmlns:a16="http://schemas.microsoft.com/office/drawing/2014/main" val="1616475657"/>
                    </a:ext>
                  </a:extLst>
                </a:gridCol>
                <a:gridCol w="3685367">
                  <a:extLst>
                    <a:ext uri="{9D8B030D-6E8A-4147-A177-3AD203B41FA5}">
                      <a16:colId xmlns:a16="http://schemas.microsoft.com/office/drawing/2014/main" val="3999504125"/>
                    </a:ext>
                  </a:extLst>
                </a:gridCol>
                <a:gridCol w="2014024">
                  <a:extLst>
                    <a:ext uri="{9D8B030D-6E8A-4147-A177-3AD203B41FA5}">
                      <a16:colId xmlns:a16="http://schemas.microsoft.com/office/drawing/2014/main" val="924182445"/>
                    </a:ext>
                  </a:extLst>
                </a:gridCol>
              </a:tblGrid>
              <a:tr h="355971">
                <a:tc>
                  <a:txBody>
                    <a:bodyPr/>
                    <a:lstStyle/>
                    <a:p>
                      <a:r>
                        <a:rPr lang="nl-NL" dirty="0"/>
                        <a:t>Week</a:t>
                      </a:r>
                    </a:p>
                  </a:txBody>
                  <a:tcPr/>
                </a:tc>
                <a:tc>
                  <a:txBody>
                    <a:bodyPr/>
                    <a:lstStyle/>
                    <a:p>
                      <a:r>
                        <a:rPr lang="nl-NL" dirty="0"/>
                        <a:t>Onderwerp</a:t>
                      </a:r>
                    </a:p>
                  </a:txBody>
                  <a:tcPr/>
                </a:tc>
                <a:tc>
                  <a:txBody>
                    <a:bodyPr/>
                    <a:lstStyle/>
                    <a:p>
                      <a:r>
                        <a:rPr lang="nl-NL" dirty="0"/>
                        <a:t>Datum</a:t>
                      </a:r>
                    </a:p>
                  </a:txBody>
                  <a:tcPr/>
                </a:tc>
                <a:extLst>
                  <a:ext uri="{0D108BD9-81ED-4DB2-BD59-A6C34878D82A}">
                    <a16:rowId xmlns:a16="http://schemas.microsoft.com/office/drawing/2014/main" val="3320247383"/>
                  </a:ext>
                </a:extLst>
              </a:tr>
              <a:tr h="355971">
                <a:tc>
                  <a:txBody>
                    <a:bodyPr/>
                    <a:lstStyle/>
                    <a:p>
                      <a:r>
                        <a:rPr lang="nl-NL" dirty="0"/>
                        <a:t>1</a:t>
                      </a:r>
                    </a:p>
                  </a:txBody>
                  <a:tcPr/>
                </a:tc>
                <a:tc>
                  <a:txBody>
                    <a:bodyPr/>
                    <a:lstStyle/>
                    <a:p>
                      <a:r>
                        <a:rPr lang="nl-NL" dirty="0"/>
                        <a:t>Een kleine geschiedenis</a:t>
                      </a:r>
                    </a:p>
                  </a:txBody>
                  <a:tcPr/>
                </a:tc>
                <a:tc>
                  <a:txBody>
                    <a:bodyPr/>
                    <a:lstStyle/>
                    <a:p>
                      <a:r>
                        <a:rPr lang="nl-NL" dirty="0"/>
                        <a:t>15-11</a:t>
                      </a:r>
                    </a:p>
                  </a:txBody>
                  <a:tcPr/>
                </a:tc>
                <a:extLst>
                  <a:ext uri="{0D108BD9-81ED-4DB2-BD59-A6C34878D82A}">
                    <a16:rowId xmlns:a16="http://schemas.microsoft.com/office/drawing/2014/main" val="3390899482"/>
                  </a:ext>
                </a:extLst>
              </a:tr>
              <a:tr h="509800">
                <a:tc>
                  <a:txBody>
                    <a:bodyPr/>
                    <a:lstStyle/>
                    <a:p>
                      <a:r>
                        <a:rPr lang="nl-NL" dirty="0"/>
                        <a:t>2</a:t>
                      </a:r>
                    </a:p>
                  </a:txBody>
                  <a:tcPr/>
                </a:tc>
                <a:tc>
                  <a:txBody>
                    <a:bodyPr/>
                    <a:lstStyle/>
                    <a:p>
                      <a:r>
                        <a:rPr lang="nl-NL" b="1" dirty="0" err="1"/>
                        <a:t>Eco</a:t>
                      </a:r>
                      <a:r>
                        <a:rPr lang="nl-NL" b="1" dirty="0"/>
                        <a:t>-effectief en </a:t>
                      </a:r>
                      <a:r>
                        <a:rPr lang="nl-NL" b="1" dirty="0" err="1"/>
                        <a:t>eco</a:t>
                      </a:r>
                      <a:r>
                        <a:rPr lang="nl-NL" b="1" dirty="0"/>
                        <a:t>-efficiënt</a:t>
                      </a:r>
                    </a:p>
                  </a:txBody>
                  <a:tcPr/>
                </a:tc>
                <a:tc>
                  <a:txBody>
                    <a:bodyPr/>
                    <a:lstStyle/>
                    <a:p>
                      <a:r>
                        <a:rPr lang="nl-NL" dirty="0"/>
                        <a:t>22-11</a:t>
                      </a:r>
                    </a:p>
                  </a:txBody>
                  <a:tcPr/>
                </a:tc>
                <a:extLst>
                  <a:ext uri="{0D108BD9-81ED-4DB2-BD59-A6C34878D82A}">
                    <a16:rowId xmlns:a16="http://schemas.microsoft.com/office/drawing/2014/main" val="3072080638"/>
                  </a:ext>
                </a:extLst>
              </a:tr>
              <a:tr h="355971">
                <a:tc>
                  <a:txBody>
                    <a:bodyPr/>
                    <a:lstStyle/>
                    <a:p>
                      <a:r>
                        <a:rPr lang="nl-NL" dirty="0"/>
                        <a:t>3</a:t>
                      </a:r>
                    </a:p>
                  </a:txBody>
                  <a:tcPr/>
                </a:tc>
                <a:tc>
                  <a:txBody>
                    <a:bodyPr/>
                    <a:lstStyle/>
                    <a:p>
                      <a:r>
                        <a:rPr lang="nl-NL" dirty="0"/>
                        <a:t>Biologische cyclus</a:t>
                      </a:r>
                    </a:p>
                  </a:txBody>
                  <a:tcPr/>
                </a:tc>
                <a:tc>
                  <a:txBody>
                    <a:bodyPr/>
                    <a:lstStyle/>
                    <a:p>
                      <a:r>
                        <a:rPr lang="nl-NL" dirty="0"/>
                        <a:t>29-11</a:t>
                      </a:r>
                    </a:p>
                  </a:txBody>
                  <a:tcPr/>
                </a:tc>
                <a:extLst>
                  <a:ext uri="{0D108BD9-81ED-4DB2-BD59-A6C34878D82A}">
                    <a16:rowId xmlns:a16="http://schemas.microsoft.com/office/drawing/2014/main" val="2063592790"/>
                  </a:ext>
                </a:extLst>
              </a:tr>
              <a:tr h="355971">
                <a:tc>
                  <a:txBody>
                    <a:bodyPr/>
                    <a:lstStyle/>
                    <a:p>
                      <a:r>
                        <a:rPr lang="nl-NL" dirty="0"/>
                        <a:t>4</a:t>
                      </a:r>
                    </a:p>
                  </a:txBody>
                  <a:tcPr/>
                </a:tc>
                <a:tc>
                  <a:txBody>
                    <a:bodyPr/>
                    <a:lstStyle/>
                    <a:p>
                      <a:r>
                        <a:rPr lang="nl-NL" dirty="0"/>
                        <a:t>Technologisch cyclus</a:t>
                      </a:r>
                    </a:p>
                  </a:txBody>
                  <a:tcPr/>
                </a:tc>
                <a:tc>
                  <a:txBody>
                    <a:bodyPr/>
                    <a:lstStyle/>
                    <a:p>
                      <a:r>
                        <a:rPr lang="nl-NL" dirty="0"/>
                        <a:t>6-12</a:t>
                      </a:r>
                    </a:p>
                  </a:txBody>
                  <a:tcPr/>
                </a:tc>
                <a:extLst>
                  <a:ext uri="{0D108BD9-81ED-4DB2-BD59-A6C34878D82A}">
                    <a16:rowId xmlns:a16="http://schemas.microsoft.com/office/drawing/2014/main" val="3447836521"/>
                  </a:ext>
                </a:extLst>
              </a:tr>
              <a:tr h="355971">
                <a:tc>
                  <a:txBody>
                    <a:bodyPr/>
                    <a:lstStyle/>
                    <a:p>
                      <a:r>
                        <a:rPr lang="nl-NL" dirty="0"/>
                        <a:t>5</a:t>
                      </a:r>
                    </a:p>
                  </a:txBody>
                  <a:tcPr/>
                </a:tc>
                <a:tc>
                  <a:txBody>
                    <a:bodyPr/>
                    <a:lstStyle/>
                    <a:p>
                      <a:r>
                        <a:rPr lang="nl-NL" i="1" dirty="0" err="1"/>
                        <a:t>Cradle</a:t>
                      </a:r>
                      <a:r>
                        <a:rPr lang="nl-NL" i="1" dirty="0"/>
                        <a:t> </a:t>
                      </a:r>
                      <a:r>
                        <a:rPr lang="nl-NL" i="1" dirty="0" err="1"/>
                        <a:t>to</a:t>
                      </a:r>
                      <a:r>
                        <a:rPr lang="nl-NL" i="1" dirty="0"/>
                        <a:t> </a:t>
                      </a:r>
                      <a:r>
                        <a:rPr lang="nl-NL" i="1" dirty="0" err="1"/>
                        <a:t>Cradle</a:t>
                      </a:r>
                      <a:r>
                        <a:rPr lang="nl-NL" i="1" dirty="0"/>
                        <a:t> – 1 </a:t>
                      </a:r>
                    </a:p>
                  </a:txBody>
                  <a:tcPr/>
                </a:tc>
                <a:tc>
                  <a:txBody>
                    <a:bodyPr/>
                    <a:lstStyle/>
                    <a:p>
                      <a:r>
                        <a:rPr lang="nl-NL" dirty="0"/>
                        <a:t>13-12</a:t>
                      </a:r>
                    </a:p>
                  </a:txBody>
                  <a:tcPr/>
                </a:tc>
                <a:extLst>
                  <a:ext uri="{0D108BD9-81ED-4DB2-BD59-A6C34878D82A}">
                    <a16:rowId xmlns:a16="http://schemas.microsoft.com/office/drawing/2014/main" val="2280175249"/>
                  </a:ext>
                </a:extLst>
              </a:tr>
              <a:tr h="355971">
                <a:tc>
                  <a:txBody>
                    <a:bodyPr/>
                    <a:lstStyle/>
                    <a:p>
                      <a:r>
                        <a:rPr lang="nl-NL" dirty="0"/>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err="1"/>
                        <a:t>Cradle</a:t>
                      </a:r>
                      <a:r>
                        <a:rPr lang="nl-NL" i="1" dirty="0"/>
                        <a:t> </a:t>
                      </a:r>
                      <a:r>
                        <a:rPr lang="nl-NL" i="1" dirty="0" err="1"/>
                        <a:t>to</a:t>
                      </a:r>
                      <a:r>
                        <a:rPr lang="nl-NL" i="1" dirty="0"/>
                        <a:t> </a:t>
                      </a:r>
                      <a:r>
                        <a:rPr lang="nl-NL" i="1" dirty="0" err="1"/>
                        <a:t>Cradle</a:t>
                      </a:r>
                      <a:r>
                        <a:rPr lang="nl-NL" i="1" dirty="0"/>
                        <a:t> –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20-12</a:t>
                      </a:r>
                    </a:p>
                  </a:txBody>
                  <a:tcPr/>
                </a:tc>
                <a:extLst>
                  <a:ext uri="{0D108BD9-81ED-4DB2-BD59-A6C34878D82A}">
                    <a16:rowId xmlns:a16="http://schemas.microsoft.com/office/drawing/2014/main" val="3297281177"/>
                  </a:ext>
                </a:extLst>
              </a:tr>
              <a:tr h="355971">
                <a:tc>
                  <a:txBody>
                    <a:bodyPr/>
                    <a:lstStyle/>
                    <a:p>
                      <a:r>
                        <a:rPr lang="nl-NL" dirty="0"/>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Biobased</a:t>
                      </a:r>
                      <a:r>
                        <a:rPr lang="nl-NL" dirty="0"/>
                        <a:t> economie</a:t>
                      </a:r>
                    </a:p>
                  </a:txBody>
                  <a:tcPr/>
                </a:tc>
                <a:tc>
                  <a:txBody>
                    <a:bodyPr/>
                    <a:lstStyle/>
                    <a:p>
                      <a:r>
                        <a:rPr lang="nl-NL" dirty="0"/>
                        <a:t>10-01</a:t>
                      </a:r>
                    </a:p>
                  </a:txBody>
                  <a:tcPr/>
                </a:tc>
                <a:extLst>
                  <a:ext uri="{0D108BD9-81ED-4DB2-BD59-A6C34878D82A}">
                    <a16:rowId xmlns:a16="http://schemas.microsoft.com/office/drawing/2014/main" val="3263428967"/>
                  </a:ext>
                </a:extLst>
              </a:tr>
              <a:tr h="355971">
                <a:tc>
                  <a:txBody>
                    <a:bodyPr/>
                    <a:lstStyle/>
                    <a:p>
                      <a:r>
                        <a:rPr lang="nl-NL" dirty="0"/>
                        <a:t>8</a:t>
                      </a:r>
                    </a:p>
                  </a:txBody>
                  <a:tcPr/>
                </a:tc>
                <a:tc>
                  <a:txBody>
                    <a:bodyPr/>
                    <a:lstStyle/>
                    <a:p>
                      <a:r>
                        <a:rPr lang="nl-NL" dirty="0"/>
                        <a:t>‘Groene’ economieën </a:t>
                      </a:r>
                    </a:p>
                  </a:txBody>
                  <a:tcPr/>
                </a:tc>
                <a:tc>
                  <a:txBody>
                    <a:bodyPr/>
                    <a:lstStyle/>
                    <a:p>
                      <a:r>
                        <a:rPr lang="nl-NL" dirty="0"/>
                        <a:t>17-01</a:t>
                      </a:r>
                    </a:p>
                  </a:txBody>
                  <a:tcPr/>
                </a:tc>
                <a:extLst>
                  <a:ext uri="{0D108BD9-81ED-4DB2-BD59-A6C34878D82A}">
                    <a16:rowId xmlns:a16="http://schemas.microsoft.com/office/drawing/2014/main" val="3065796129"/>
                  </a:ext>
                </a:extLst>
              </a:tr>
              <a:tr h="355971">
                <a:tc>
                  <a:txBody>
                    <a:bodyPr/>
                    <a:lstStyle/>
                    <a:p>
                      <a:r>
                        <a:rPr lang="nl-NL" dirty="0"/>
                        <a:t>9</a:t>
                      </a:r>
                    </a:p>
                  </a:txBody>
                  <a:tcPr/>
                </a:tc>
                <a:tc>
                  <a:txBody>
                    <a:bodyPr/>
                    <a:lstStyle/>
                    <a:p>
                      <a:r>
                        <a:rPr lang="nl-NL" dirty="0"/>
                        <a:t>Herhaling</a:t>
                      </a:r>
                    </a:p>
                  </a:txBody>
                  <a:tcPr/>
                </a:tc>
                <a:tc>
                  <a:txBody>
                    <a:bodyPr/>
                    <a:lstStyle/>
                    <a:p>
                      <a:r>
                        <a:rPr lang="nl-NL" dirty="0"/>
                        <a:t>24-01</a:t>
                      </a:r>
                    </a:p>
                  </a:txBody>
                  <a:tcPr/>
                </a:tc>
                <a:extLst>
                  <a:ext uri="{0D108BD9-81ED-4DB2-BD59-A6C34878D82A}">
                    <a16:rowId xmlns:a16="http://schemas.microsoft.com/office/drawing/2014/main" val="342935320"/>
                  </a:ext>
                </a:extLst>
              </a:tr>
              <a:tr h="355971">
                <a:tc>
                  <a:txBody>
                    <a:bodyPr/>
                    <a:lstStyle/>
                    <a:p>
                      <a:r>
                        <a:rPr lang="nl-NL" dirty="0"/>
                        <a:t>10</a:t>
                      </a:r>
                    </a:p>
                  </a:txBody>
                  <a:tcPr/>
                </a:tc>
                <a:tc>
                  <a:txBody>
                    <a:bodyPr/>
                    <a:lstStyle/>
                    <a:p>
                      <a:r>
                        <a:rPr lang="nl-NL" dirty="0"/>
                        <a:t>Kennistoets</a:t>
                      </a:r>
                    </a:p>
                  </a:txBody>
                  <a:tcPr/>
                </a:tc>
                <a:tc>
                  <a:txBody>
                    <a:bodyPr/>
                    <a:lstStyle/>
                    <a:p>
                      <a:endParaRPr lang="nl-NL" dirty="0"/>
                    </a:p>
                  </a:txBody>
                  <a:tcPr/>
                </a:tc>
                <a:extLst>
                  <a:ext uri="{0D108BD9-81ED-4DB2-BD59-A6C34878D82A}">
                    <a16:rowId xmlns:a16="http://schemas.microsoft.com/office/drawing/2014/main" val="1833824953"/>
                  </a:ext>
                </a:extLst>
              </a:tr>
            </a:tbl>
          </a:graphicData>
        </a:graphic>
      </p:graphicFrame>
      <p:sp>
        <p:nvSpPr>
          <p:cNvPr id="7" name="Tijdelijke aanduiding voor tekst 6">
            <a:extLst>
              <a:ext uri="{FF2B5EF4-FFF2-40B4-BE49-F238E27FC236}">
                <a16:creationId xmlns:a16="http://schemas.microsoft.com/office/drawing/2014/main" id="{2D4EE476-38EB-4B6F-9749-B4F7BB54D3E0}"/>
              </a:ext>
            </a:extLst>
          </p:cNvPr>
          <p:cNvSpPr>
            <a:spLocks noGrp="1"/>
          </p:cNvSpPr>
          <p:nvPr>
            <p:ph type="body" sz="quarter" idx="14"/>
          </p:nvPr>
        </p:nvSpPr>
        <p:spPr/>
        <p:txBody>
          <a:bodyPr/>
          <a:lstStyle/>
          <a:p>
            <a:endParaRPr lang="nl-NL"/>
          </a:p>
        </p:txBody>
      </p:sp>
      <p:cxnSp>
        <p:nvCxnSpPr>
          <p:cNvPr id="11" name="Rechte verbindingslijn 10">
            <a:extLst>
              <a:ext uri="{FF2B5EF4-FFF2-40B4-BE49-F238E27FC236}">
                <a16:creationId xmlns:a16="http://schemas.microsoft.com/office/drawing/2014/main" id="{4D08CBF0-A19A-435B-828B-7B7D6862A2ED}"/>
              </a:ext>
            </a:extLst>
          </p:cNvPr>
          <p:cNvCxnSpPr>
            <a:cxnSpLocks/>
          </p:cNvCxnSpPr>
          <p:nvPr/>
        </p:nvCxnSpPr>
        <p:spPr>
          <a:xfrm>
            <a:off x="212723" y="4111419"/>
            <a:ext cx="6742713" cy="0"/>
          </a:xfrm>
          <a:prstGeom prst="line">
            <a:avLst/>
          </a:prstGeom>
        </p:spPr>
        <p:style>
          <a:lnRef idx="3">
            <a:schemeClr val="accent1"/>
          </a:lnRef>
          <a:fillRef idx="0">
            <a:schemeClr val="accent1"/>
          </a:fillRef>
          <a:effectRef idx="2">
            <a:schemeClr val="accent1"/>
          </a:effectRef>
          <a:fontRef idx="minor">
            <a:schemeClr val="tx1"/>
          </a:fontRef>
        </p:style>
      </p:cxnSp>
      <p:pic>
        <p:nvPicPr>
          <p:cNvPr id="7170" name="Picture 2" descr="Circulaire economie - Hogeschool Rotterdam">
            <a:extLst>
              <a:ext uri="{FF2B5EF4-FFF2-40B4-BE49-F238E27FC236}">
                <a16:creationId xmlns:a16="http://schemas.microsoft.com/office/drawing/2014/main" id="{B8C5AC83-1AEA-41FA-9BE0-F15BE5F12073}"/>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940" t="-53855" r="27768" b="-48280"/>
          <a:stretch/>
        </p:blipFill>
        <p:spPr bwMode="auto">
          <a:xfrm>
            <a:off x="7620941" y="974955"/>
            <a:ext cx="4019701" cy="458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670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D9584CA9-D59E-41F0-AB09-621D92F4AE3E}"/>
              </a:ext>
            </a:extLst>
          </p:cNvPr>
          <p:cNvSpPr>
            <a:spLocks noGrp="1"/>
          </p:cNvSpPr>
          <p:nvPr>
            <p:ph type="body" sz="quarter" idx="13"/>
          </p:nvPr>
        </p:nvSpPr>
        <p:spPr>
          <a:xfrm>
            <a:off x="1135830" y="1132479"/>
            <a:ext cx="3875010" cy="3957296"/>
          </a:xfrm>
        </p:spPr>
        <p:txBody>
          <a:bodyPr/>
          <a:lstStyle/>
          <a:p>
            <a:pPr marL="0" indent="0">
              <a:lnSpc>
                <a:spcPct val="107000"/>
              </a:lnSpc>
              <a:spcAft>
                <a:spcPts val="800"/>
              </a:spcAft>
              <a:buNone/>
            </a:pPr>
            <a:r>
              <a:rPr lang="nl-NL" sz="1800" b="1" dirty="0">
                <a:ea typeface="Calibri" panose="020F0502020204030204" pitchFamily="34" charset="0"/>
                <a:cs typeface="Times New Roman" panose="02020603050405020304" pitchFamily="18" charset="0"/>
              </a:rPr>
              <a:t>Begrippen</a:t>
            </a:r>
          </a:p>
          <a:p>
            <a:pPr marL="0" indent="0">
              <a:lnSpc>
                <a:spcPct val="107000"/>
              </a:lnSpc>
              <a:spcAft>
                <a:spcPts val="800"/>
              </a:spcAft>
              <a:buNone/>
            </a:pPr>
            <a:r>
              <a:rPr lang="nl-NL" dirty="0">
                <a:ea typeface="Calibri" panose="020F0502020204030204" pitchFamily="34" charset="0"/>
                <a:cs typeface="Times New Roman" panose="02020603050405020304" pitchFamily="18" charset="0"/>
              </a:rPr>
              <a:t>Je weet wat de begrippen betekenen en kan deze toepassen in het vakgebied.</a:t>
            </a:r>
            <a:endParaRPr lang="nl-NL" sz="1800" dirty="0">
              <a:ea typeface="Calibri" panose="020F0502020204030204" pitchFamily="34" charset="0"/>
              <a:cs typeface="Times New Roman" panose="02020603050405020304" pitchFamily="18" charset="0"/>
            </a:endParaRPr>
          </a:p>
          <a:p>
            <a:pPr marL="285750" indent="-285750">
              <a:spcBef>
                <a:spcPts val="600"/>
              </a:spcBef>
              <a:spcAft>
                <a:spcPts val="800"/>
              </a:spcAft>
              <a:buFontTx/>
              <a:buChar char="-"/>
            </a:pPr>
            <a:r>
              <a:rPr lang="nl-NL" dirty="0">
                <a:ea typeface="Calibri" panose="020F0502020204030204" pitchFamily="34" charset="0"/>
                <a:cs typeface="Times New Roman" panose="02020603050405020304" pitchFamily="18" charset="0"/>
              </a:rPr>
              <a:t>Ecosysteem</a:t>
            </a:r>
            <a:endParaRPr lang="nl-NL" sz="1800" dirty="0">
              <a:effectLst/>
              <a:ea typeface="Calibri" panose="020F0502020204030204" pitchFamily="34" charset="0"/>
              <a:cs typeface="Times New Roman" panose="02020603050405020304" pitchFamily="18" charset="0"/>
            </a:endParaRPr>
          </a:p>
          <a:p>
            <a:pPr marL="285750" indent="-285750">
              <a:spcBef>
                <a:spcPts val="600"/>
              </a:spcBef>
              <a:spcAft>
                <a:spcPts val="800"/>
              </a:spcAft>
              <a:buFontTx/>
              <a:buChar char="-"/>
            </a:pPr>
            <a:r>
              <a:rPr lang="nl-NL" sz="1800" dirty="0">
                <a:effectLst/>
                <a:ea typeface="Calibri" panose="020F0502020204030204" pitchFamily="34" charset="0"/>
                <a:cs typeface="Times New Roman" panose="02020603050405020304" pitchFamily="18" charset="0"/>
              </a:rPr>
              <a:t>Lineaire economie</a:t>
            </a:r>
          </a:p>
          <a:p>
            <a:pPr marL="285750" indent="-285750">
              <a:spcBef>
                <a:spcPts val="600"/>
              </a:spcBef>
              <a:spcAft>
                <a:spcPts val="800"/>
              </a:spcAft>
              <a:buFontTx/>
              <a:buChar char="-"/>
            </a:pPr>
            <a:r>
              <a:rPr lang="nl-NL" sz="1800" dirty="0">
                <a:ea typeface="Calibri" panose="020F0502020204030204" pitchFamily="34" charset="0"/>
                <a:cs typeface="Times New Roman" panose="02020603050405020304" pitchFamily="18" charset="0"/>
              </a:rPr>
              <a:t>Circulaire economie</a:t>
            </a:r>
          </a:p>
          <a:p>
            <a:pPr marL="285750" indent="-285750">
              <a:spcBef>
                <a:spcPts val="600"/>
              </a:spcBef>
              <a:spcAft>
                <a:spcPts val="800"/>
              </a:spcAft>
              <a:buFontTx/>
              <a:buChar char="-"/>
            </a:pPr>
            <a:r>
              <a:rPr lang="nl-NL" sz="1800" dirty="0">
                <a:effectLst/>
                <a:ea typeface="Calibri" panose="020F0502020204030204" pitchFamily="34" charset="0"/>
                <a:cs typeface="Times New Roman" panose="02020603050405020304" pitchFamily="18" charset="0"/>
              </a:rPr>
              <a:t>Ecologische voetafdruk</a:t>
            </a:r>
            <a:endParaRPr lang="nl-NL" dirty="0"/>
          </a:p>
          <a:p>
            <a:endParaRPr lang="nl-NL" dirty="0"/>
          </a:p>
        </p:txBody>
      </p:sp>
      <p:sp>
        <p:nvSpPr>
          <p:cNvPr id="2" name="Titel 1">
            <a:extLst>
              <a:ext uri="{FF2B5EF4-FFF2-40B4-BE49-F238E27FC236}">
                <a16:creationId xmlns:a16="http://schemas.microsoft.com/office/drawing/2014/main" id="{B588EAD3-64C7-4F75-940A-41633D786B72}"/>
              </a:ext>
            </a:extLst>
          </p:cNvPr>
          <p:cNvSpPr>
            <a:spLocks noGrp="1"/>
          </p:cNvSpPr>
          <p:nvPr>
            <p:ph type="title"/>
          </p:nvPr>
        </p:nvSpPr>
        <p:spPr/>
        <p:txBody>
          <a:bodyPr/>
          <a:lstStyle/>
          <a:p>
            <a:r>
              <a:rPr lang="nl-NL" dirty="0"/>
              <a:t>Vorige week</a:t>
            </a:r>
          </a:p>
        </p:txBody>
      </p:sp>
      <p:pic>
        <p:nvPicPr>
          <p:cNvPr id="8" name="Picture 2">
            <a:hlinkClick r:id="rId2"/>
            <a:extLst>
              <a:ext uri="{FF2B5EF4-FFF2-40B4-BE49-F238E27FC236}">
                <a16:creationId xmlns:a16="http://schemas.microsoft.com/office/drawing/2014/main" id="{D411E006-9CA8-40E9-A381-E0D8532309CC}"/>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188" t="-795" r="-1280" b="-5037"/>
          <a:stretch/>
        </p:blipFill>
        <p:spPr bwMode="auto">
          <a:xfrm>
            <a:off x="6835515" y="3454406"/>
            <a:ext cx="4973706" cy="22912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ountry overshoot days 2021 figure">
            <a:extLst>
              <a:ext uri="{FF2B5EF4-FFF2-40B4-BE49-F238E27FC236}">
                <a16:creationId xmlns:a16="http://schemas.microsoft.com/office/drawing/2014/main" id="{4E68DF12-305F-4154-8F70-0F748904B25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0" r="337" b="-172"/>
          <a:stretch/>
        </p:blipFill>
        <p:spPr bwMode="auto">
          <a:xfrm>
            <a:off x="8526270" y="420551"/>
            <a:ext cx="3321697" cy="2708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89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6ADFB34-18B0-4224-9527-203DFA7AE60D}"/>
              </a:ext>
            </a:extLst>
          </p:cNvPr>
          <p:cNvSpPr>
            <a:spLocks noGrp="1"/>
          </p:cNvSpPr>
          <p:nvPr>
            <p:ph type="title"/>
          </p:nvPr>
        </p:nvSpPr>
        <p:spPr/>
        <p:txBody>
          <a:bodyPr/>
          <a:lstStyle/>
          <a:p>
            <a:r>
              <a:rPr lang="nl-NL" sz="3600" dirty="0"/>
              <a:t>Circulaire economie</a:t>
            </a:r>
          </a:p>
        </p:txBody>
      </p:sp>
      <p:sp>
        <p:nvSpPr>
          <p:cNvPr id="10" name="Tijdelijke aanduiding voor inhoud 9">
            <a:extLst>
              <a:ext uri="{FF2B5EF4-FFF2-40B4-BE49-F238E27FC236}">
                <a16:creationId xmlns:a16="http://schemas.microsoft.com/office/drawing/2014/main" id="{73D6AD15-9DF6-45EF-B235-957527780FA5}"/>
              </a:ext>
            </a:extLst>
          </p:cNvPr>
          <p:cNvSpPr>
            <a:spLocks noGrp="1"/>
          </p:cNvSpPr>
          <p:nvPr>
            <p:ph idx="1"/>
          </p:nvPr>
        </p:nvSpPr>
        <p:spPr/>
        <p:txBody>
          <a:bodyPr/>
          <a:lstStyle/>
          <a:p>
            <a:pPr marL="0" indent="0">
              <a:buNone/>
            </a:pPr>
            <a:r>
              <a:rPr lang="nl-NL" i="1" dirty="0"/>
              <a:t>Een circulaire economie is een economisch systeem van gesloten kringlopen waarin grondstoffen, onderdelen en producten hun waarde zo min mogelijk verliezen, hernieuwbare energiebronnen worden gebruikt en systeemdenken centraal staat. In dit artikel lichten we deze definitie verder toe.</a:t>
            </a:r>
          </a:p>
        </p:txBody>
      </p:sp>
      <p:pic>
        <p:nvPicPr>
          <p:cNvPr id="3074" name="Picture 2" descr="Het verschil tussen een lineaire en een circulaire economie -">
            <a:extLst>
              <a:ext uri="{FF2B5EF4-FFF2-40B4-BE49-F238E27FC236}">
                <a16:creationId xmlns:a16="http://schemas.microsoft.com/office/drawing/2014/main" id="{F5D430BE-7FA6-441F-A76E-20BDEAD665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9985" y="2964493"/>
            <a:ext cx="7992030" cy="3164844"/>
          </a:xfrm>
          <a:prstGeom prst="rect">
            <a:avLst/>
          </a:prstGeom>
          <a:noFill/>
          <a:extLst>
            <a:ext uri="{909E8E84-426E-40DD-AFC4-6F175D3DCCD1}">
              <a14:hiddenFill xmlns:a14="http://schemas.microsoft.com/office/drawing/2010/main">
                <a:solidFill>
                  <a:srgbClr val="FFFFFF"/>
                </a:solidFill>
              </a14:hiddenFill>
            </a:ext>
          </a:extLst>
        </p:spPr>
      </p:pic>
      <p:sp>
        <p:nvSpPr>
          <p:cNvPr id="2" name="Ovaal 1">
            <a:extLst>
              <a:ext uri="{FF2B5EF4-FFF2-40B4-BE49-F238E27FC236}">
                <a16:creationId xmlns:a16="http://schemas.microsoft.com/office/drawing/2014/main" id="{2FD08C68-554D-462F-BEDA-6CE73642B9DB}"/>
              </a:ext>
            </a:extLst>
          </p:cNvPr>
          <p:cNvSpPr/>
          <p:nvPr/>
        </p:nvSpPr>
        <p:spPr>
          <a:xfrm>
            <a:off x="6096000" y="1687163"/>
            <a:ext cx="2068945" cy="3043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A7E2C11D-CA54-4950-A923-DC81E4B058E6}"/>
              </a:ext>
            </a:extLst>
          </p:cNvPr>
          <p:cNvSpPr/>
          <p:nvPr/>
        </p:nvSpPr>
        <p:spPr>
          <a:xfrm>
            <a:off x="5301673" y="1939636"/>
            <a:ext cx="3297381" cy="4010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9095F412-A5A3-44B4-B551-0ED56829CB7E}"/>
              </a:ext>
            </a:extLst>
          </p:cNvPr>
          <p:cNvSpPr/>
          <p:nvPr/>
        </p:nvSpPr>
        <p:spPr>
          <a:xfrm>
            <a:off x="212436" y="2235938"/>
            <a:ext cx="1887549" cy="4010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2570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88EAD3-64C7-4F75-940A-41633D786B72}"/>
              </a:ext>
            </a:extLst>
          </p:cNvPr>
          <p:cNvSpPr>
            <a:spLocks noGrp="1"/>
          </p:cNvSpPr>
          <p:nvPr>
            <p:ph type="title"/>
          </p:nvPr>
        </p:nvSpPr>
        <p:spPr/>
        <p:txBody>
          <a:bodyPr/>
          <a:lstStyle/>
          <a:p>
            <a:r>
              <a:rPr lang="nl-NL" dirty="0"/>
              <a:t>Vandaag</a:t>
            </a:r>
          </a:p>
        </p:txBody>
      </p:sp>
      <p:sp>
        <p:nvSpPr>
          <p:cNvPr id="8" name="Tijdelijke aanduiding voor tekst 7">
            <a:extLst>
              <a:ext uri="{FF2B5EF4-FFF2-40B4-BE49-F238E27FC236}">
                <a16:creationId xmlns:a16="http://schemas.microsoft.com/office/drawing/2014/main" id="{4B938E5C-47BF-4CB3-8D04-591005700FA0}"/>
              </a:ext>
            </a:extLst>
          </p:cNvPr>
          <p:cNvSpPr>
            <a:spLocks noGrp="1"/>
          </p:cNvSpPr>
          <p:nvPr>
            <p:ph type="body" sz="quarter" idx="13"/>
          </p:nvPr>
        </p:nvSpPr>
        <p:spPr/>
        <p:txBody>
          <a:bodyPr/>
          <a:lstStyle/>
          <a:p>
            <a:r>
              <a:rPr lang="nl-NL" dirty="0">
                <a:latin typeface="Calibri" panose="020F0502020204030204" pitchFamily="34" charset="0"/>
                <a:cs typeface="Times New Roman" panose="02020603050405020304" pitchFamily="18" charset="0"/>
              </a:rPr>
              <a:t>Je weet welke drie uitgangspunten de circulaire economie heeft.</a:t>
            </a:r>
          </a:p>
          <a:p>
            <a:r>
              <a:rPr lang="nl-NL" dirty="0">
                <a:latin typeface="Calibri" panose="020F0502020204030204" pitchFamily="34" charset="0"/>
                <a:cs typeface="Times New Roman" panose="02020603050405020304" pitchFamily="18" charset="0"/>
              </a:rPr>
              <a:t>Aan het einde van de les begrijp je wat het verschil is tussen </a:t>
            </a:r>
            <a:r>
              <a:rPr lang="nl-NL" dirty="0" err="1">
                <a:latin typeface="Calibri" panose="020F0502020204030204" pitchFamily="34" charset="0"/>
                <a:cs typeface="Times New Roman" panose="02020603050405020304" pitchFamily="18" charset="0"/>
              </a:rPr>
              <a:t>eco</a:t>
            </a:r>
            <a:r>
              <a:rPr lang="nl-NL" dirty="0">
                <a:latin typeface="Calibri" panose="020F0502020204030204" pitchFamily="34" charset="0"/>
                <a:cs typeface="Times New Roman" panose="02020603050405020304" pitchFamily="18" charset="0"/>
              </a:rPr>
              <a:t>-effectief en </a:t>
            </a:r>
            <a:r>
              <a:rPr lang="nl-NL" dirty="0" err="1">
                <a:latin typeface="Calibri" panose="020F0502020204030204" pitchFamily="34" charset="0"/>
                <a:cs typeface="Times New Roman" panose="02020603050405020304" pitchFamily="18" charset="0"/>
              </a:rPr>
              <a:t>eco</a:t>
            </a:r>
            <a:r>
              <a:rPr lang="nl-NL" dirty="0">
                <a:latin typeface="Calibri" panose="020F0502020204030204" pitchFamily="34" charset="0"/>
                <a:cs typeface="Times New Roman" panose="02020603050405020304" pitchFamily="18" charset="0"/>
              </a:rPr>
              <a:t>-efficiënt</a:t>
            </a:r>
          </a:p>
          <a:p>
            <a:r>
              <a:rPr lang="nl-NL" dirty="0">
                <a:latin typeface="Calibri" panose="020F0502020204030204" pitchFamily="34" charset="0"/>
                <a:cs typeface="Times New Roman" panose="02020603050405020304" pitchFamily="18" charset="0"/>
              </a:rPr>
              <a:t>Aan het einde van de les kan je voorbeelden benoemen van </a:t>
            </a:r>
            <a:r>
              <a:rPr lang="nl-NL" dirty="0" err="1">
                <a:latin typeface="Calibri" panose="020F0502020204030204" pitchFamily="34" charset="0"/>
                <a:cs typeface="Times New Roman" panose="02020603050405020304" pitchFamily="18" charset="0"/>
              </a:rPr>
              <a:t>eco</a:t>
            </a:r>
            <a:r>
              <a:rPr lang="nl-NL" dirty="0">
                <a:latin typeface="Calibri" panose="020F0502020204030204" pitchFamily="34" charset="0"/>
                <a:cs typeface="Times New Roman" panose="02020603050405020304" pitchFamily="18" charset="0"/>
              </a:rPr>
              <a:t>-effectief</a:t>
            </a:r>
          </a:p>
          <a:p>
            <a:r>
              <a:rPr lang="nl-NL" dirty="0">
                <a:latin typeface="Calibri" panose="020F0502020204030204" pitchFamily="34" charset="0"/>
                <a:cs typeface="Times New Roman" panose="02020603050405020304" pitchFamily="18" charset="0"/>
              </a:rPr>
              <a:t>Aan het einde van de les kan je voorbeelden benoemen van </a:t>
            </a:r>
            <a:r>
              <a:rPr lang="nl-NL" dirty="0" err="1">
                <a:latin typeface="Calibri" panose="020F0502020204030204" pitchFamily="34" charset="0"/>
                <a:cs typeface="Times New Roman" panose="02020603050405020304" pitchFamily="18" charset="0"/>
              </a:rPr>
              <a:t>eco</a:t>
            </a:r>
            <a:r>
              <a:rPr lang="nl-NL" dirty="0">
                <a:latin typeface="Calibri" panose="020F0502020204030204" pitchFamily="34" charset="0"/>
                <a:cs typeface="Times New Roman" panose="02020603050405020304" pitchFamily="18" charset="0"/>
              </a:rPr>
              <a:t>-efficiënt</a:t>
            </a:r>
          </a:p>
          <a:p>
            <a:endParaRPr lang="nl-NL" dirty="0"/>
          </a:p>
        </p:txBody>
      </p:sp>
      <p:pic>
        <p:nvPicPr>
          <p:cNvPr id="1026" name="Picture 2" descr="Leerdoelen - Joost Gerrits">
            <a:extLst>
              <a:ext uri="{FF2B5EF4-FFF2-40B4-BE49-F238E27FC236}">
                <a16:creationId xmlns:a16="http://schemas.microsoft.com/office/drawing/2014/main" id="{AE2DB4CF-68C1-4EAA-A72F-055B851A8827}"/>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44934" t="-23270" r="-50447" b="-11902"/>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749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1A6754-D420-4D49-8959-324ED4B2360C}"/>
              </a:ext>
            </a:extLst>
          </p:cNvPr>
          <p:cNvSpPr>
            <a:spLocks noGrp="1"/>
          </p:cNvSpPr>
          <p:nvPr>
            <p:ph type="title"/>
          </p:nvPr>
        </p:nvSpPr>
        <p:spPr>
          <a:xfrm>
            <a:off x="609601" y="273051"/>
            <a:ext cx="4011084" cy="1162050"/>
          </a:xfrm>
        </p:spPr>
        <p:txBody>
          <a:bodyPr/>
          <a:lstStyle/>
          <a:p>
            <a:r>
              <a:rPr lang="nl-NL" dirty="0"/>
              <a:t>Duurzaam… </a:t>
            </a:r>
          </a:p>
        </p:txBody>
      </p:sp>
      <p:sp>
        <p:nvSpPr>
          <p:cNvPr id="4" name="Tijdelijke aanduiding voor tekst 3">
            <a:extLst>
              <a:ext uri="{FF2B5EF4-FFF2-40B4-BE49-F238E27FC236}">
                <a16:creationId xmlns:a16="http://schemas.microsoft.com/office/drawing/2014/main" id="{10FEB9E8-7C70-4522-8BF2-D76A6533F077}"/>
              </a:ext>
            </a:extLst>
          </p:cNvPr>
          <p:cNvSpPr>
            <a:spLocks noGrp="1"/>
          </p:cNvSpPr>
          <p:nvPr>
            <p:ph type="body" sz="half" idx="2"/>
          </p:nvPr>
        </p:nvSpPr>
        <p:spPr/>
        <p:txBody>
          <a:bodyPr/>
          <a:lstStyle/>
          <a:p>
            <a:r>
              <a:rPr lang="nl-NL" sz="1800" i="1" dirty="0"/>
              <a:t>Duurzaam en circulaire economie zijn niet gelijk aan elkaar. </a:t>
            </a:r>
          </a:p>
          <a:p>
            <a:endParaRPr lang="nl-NL" sz="1400" i="1" dirty="0"/>
          </a:p>
          <a:p>
            <a:r>
              <a:rPr lang="nl-NL" sz="1800" i="1" dirty="0"/>
              <a:t>“making </a:t>
            </a:r>
            <a:r>
              <a:rPr lang="nl-NL" sz="1800" i="1" dirty="0" err="1"/>
              <a:t>things</a:t>
            </a:r>
            <a:r>
              <a:rPr lang="nl-NL" sz="1800" i="1" dirty="0"/>
              <a:t> </a:t>
            </a:r>
            <a:r>
              <a:rPr lang="nl-NL" sz="1800" i="1" dirty="0" err="1"/>
              <a:t>less</a:t>
            </a:r>
            <a:r>
              <a:rPr lang="nl-NL" sz="1800" i="1" dirty="0"/>
              <a:t> bad”</a:t>
            </a:r>
          </a:p>
          <a:p>
            <a:r>
              <a:rPr lang="nl-NL" sz="1800" b="1" i="1" dirty="0"/>
              <a:t>of</a:t>
            </a:r>
          </a:p>
          <a:p>
            <a:r>
              <a:rPr lang="nl-NL" sz="1800" dirty="0"/>
              <a:t>“</a:t>
            </a:r>
            <a:r>
              <a:rPr lang="nl-NL" sz="1800" dirty="0" err="1"/>
              <a:t>doing</a:t>
            </a:r>
            <a:r>
              <a:rPr lang="nl-NL" sz="1800" dirty="0"/>
              <a:t> de right </a:t>
            </a:r>
            <a:r>
              <a:rPr lang="nl-NL" sz="1800" dirty="0" err="1"/>
              <a:t>things</a:t>
            </a:r>
            <a:r>
              <a:rPr lang="nl-NL" sz="1800" dirty="0"/>
              <a:t> </a:t>
            </a:r>
            <a:r>
              <a:rPr lang="nl-NL" sz="1800" dirty="0" err="1"/>
              <a:t>tight</a:t>
            </a:r>
            <a:r>
              <a:rPr lang="nl-NL" sz="1800" dirty="0"/>
              <a:t> first”</a:t>
            </a:r>
          </a:p>
          <a:p>
            <a:endParaRPr lang="nl-NL" sz="1400" i="1" dirty="0"/>
          </a:p>
        </p:txBody>
      </p:sp>
      <p:pic>
        <p:nvPicPr>
          <p:cNvPr id="5" name="Picture 2">
            <a:extLst>
              <a:ext uri="{FF2B5EF4-FFF2-40B4-BE49-F238E27FC236}">
                <a16:creationId xmlns:a16="http://schemas.microsoft.com/office/drawing/2014/main" id="{37DD0F53-B298-4DD6-862F-44CF50D6675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498079" y="3419445"/>
            <a:ext cx="6047530" cy="3165504"/>
          </a:xfrm>
          <a:prstGeom prst="rect">
            <a:avLst/>
          </a:prstGeom>
          <a:solidFill>
            <a:srgbClr val="FFFFFF"/>
          </a:solidFill>
        </p:spPr>
      </p:pic>
      <p:pic>
        <p:nvPicPr>
          <p:cNvPr id="6" name="Tijdelijke aanduiding voor inhoud 4">
            <a:extLst>
              <a:ext uri="{FF2B5EF4-FFF2-40B4-BE49-F238E27FC236}">
                <a16:creationId xmlns:a16="http://schemas.microsoft.com/office/drawing/2014/main" id="{55DF1C06-BBF9-4DB7-A79F-A6CE49CE654B}"/>
              </a:ext>
            </a:extLst>
          </p:cNvPr>
          <p:cNvPicPr>
            <a:picLocks noChangeAspect="1"/>
          </p:cNvPicPr>
          <p:nvPr/>
        </p:nvPicPr>
        <p:blipFill rotWithShape="1">
          <a:blip r:embed="rId4"/>
          <a:srcRect l="16087" t="36901" r="41816" b="37755"/>
          <a:stretch/>
        </p:blipFill>
        <p:spPr>
          <a:xfrm>
            <a:off x="5672967" y="542451"/>
            <a:ext cx="6047531" cy="2047970"/>
          </a:xfrm>
          <a:prstGeom prst="rect">
            <a:avLst/>
          </a:prstGeom>
        </p:spPr>
      </p:pic>
    </p:spTree>
    <p:extLst>
      <p:ext uri="{BB962C8B-B14F-4D97-AF65-F5344CB8AC3E}">
        <p14:creationId xmlns:p14="http://schemas.microsoft.com/office/powerpoint/2010/main" val="185723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609BD6-3447-4814-8397-28AD26210F4F}"/>
              </a:ext>
            </a:extLst>
          </p:cNvPr>
          <p:cNvSpPr>
            <a:spLocks noGrp="1"/>
          </p:cNvSpPr>
          <p:nvPr>
            <p:ph type="title"/>
          </p:nvPr>
        </p:nvSpPr>
        <p:spPr/>
        <p:txBody>
          <a:bodyPr/>
          <a:lstStyle/>
          <a:p>
            <a:r>
              <a:rPr lang="nl-NL" sz="3200" dirty="0" err="1">
                <a:latin typeface="Calibri" panose="020F0502020204030204" pitchFamily="34" charset="0"/>
                <a:cs typeface="Times New Roman" panose="02020603050405020304" pitchFamily="18" charset="0"/>
              </a:rPr>
              <a:t>Eco</a:t>
            </a:r>
            <a:r>
              <a:rPr lang="nl-NL" sz="3200" dirty="0">
                <a:latin typeface="Calibri" panose="020F0502020204030204" pitchFamily="34" charset="0"/>
                <a:cs typeface="Times New Roman" panose="02020603050405020304" pitchFamily="18" charset="0"/>
              </a:rPr>
              <a:t>-effectief en </a:t>
            </a:r>
            <a:r>
              <a:rPr lang="nl-NL" sz="3200" dirty="0" err="1">
                <a:latin typeface="Calibri" panose="020F0502020204030204" pitchFamily="34" charset="0"/>
                <a:cs typeface="Times New Roman" panose="02020603050405020304" pitchFamily="18" charset="0"/>
              </a:rPr>
              <a:t>eco</a:t>
            </a:r>
            <a:r>
              <a:rPr lang="nl-NL" sz="3200" dirty="0">
                <a:latin typeface="Calibri" panose="020F0502020204030204" pitchFamily="34" charset="0"/>
                <a:cs typeface="Times New Roman" panose="02020603050405020304" pitchFamily="18" charset="0"/>
              </a:rPr>
              <a:t>-efficiënt</a:t>
            </a:r>
          </a:p>
        </p:txBody>
      </p:sp>
      <p:sp>
        <p:nvSpPr>
          <p:cNvPr id="4" name="Tijdelijke aanduiding voor tekst 3">
            <a:extLst>
              <a:ext uri="{FF2B5EF4-FFF2-40B4-BE49-F238E27FC236}">
                <a16:creationId xmlns:a16="http://schemas.microsoft.com/office/drawing/2014/main" id="{6D2AE9FC-BEF5-4283-BEF6-4293020F338E}"/>
              </a:ext>
            </a:extLst>
          </p:cNvPr>
          <p:cNvSpPr>
            <a:spLocks noGrp="1"/>
          </p:cNvSpPr>
          <p:nvPr>
            <p:ph type="body" sz="quarter" idx="13"/>
          </p:nvPr>
        </p:nvSpPr>
        <p:spPr/>
        <p:txBody>
          <a:bodyPr/>
          <a:lstStyle/>
          <a:p>
            <a:pPr marL="0" indent="0">
              <a:buNone/>
            </a:pPr>
            <a:r>
              <a:rPr lang="nl-NL" b="1" dirty="0"/>
              <a:t>Lineaire economie </a:t>
            </a:r>
            <a:r>
              <a:rPr lang="nl-NL" dirty="0"/>
              <a:t>en verduurzaming richt men zich op de efficiëntie. Het minimaliseren van de ecologische impact. Het verlengen/uitstellen van overbelasting voor de planeet. </a:t>
            </a:r>
          </a:p>
          <a:p>
            <a:pPr marL="0" indent="0">
              <a:buNone/>
            </a:pPr>
            <a:endParaRPr lang="nl-NL" dirty="0"/>
          </a:p>
          <a:p>
            <a:pPr marL="0" indent="0">
              <a:buNone/>
            </a:pPr>
            <a:r>
              <a:rPr lang="nl-NL" b="1" dirty="0"/>
              <a:t>Circulaire economie </a:t>
            </a:r>
            <a:r>
              <a:rPr lang="nl-NL" dirty="0"/>
              <a:t>wordt er gezocht naar een positieve impact op ecologisch, economisch en sociaal gebied (People, </a:t>
            </a:r>
            <a:r>
              <a:rPr lang="nl-NL" dirty="0" err="1"/>
              <a:t>planet</a:t>
            </a:r>
            <a:r>
              <a:rPr lang="nl-NL" dirty="0"/>
              <a:t>, </a:t>
            </a:r>
            <a:r>
              <a:rPr lang="nl-NL" dirty="0" err="1"/>
              <a:t>profit</a:t>
            </a:r>
            <a:r>
              <a:rPr lang="nl-NL" dirty="0"/>
              <a:t>). </a:t>
            </a:r>
          </a:p>
        </p:txBody>
      </p:sp>
      <p:pic>
        <p:nvPicPr>
          <p:cNvPr id="5" name="Picture 2">
            <a:extLst>
              <a:ext uri="{FF2B5EF4-FFF2-40B4-BE49-F238E27FC236}">
                <a16:creationId xmlns:a16="http://schemas.microsoft.com/office/drawing/2014/main" id="{3E490F96-3311-4575-8E48-0CEF9612E5E1}"/>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2545" t="1903" r="45" b="1742"/>
          <a:stretch/>
        </p:blipFill>
        <p:spPr bwMode="auto">
          <a:xfrm>
            <a:off x="6175377" y="1709738"/>
            <a:ext cx="5883273" cy="2894943"/>
          </a:xfrm>
          <a:prstGeom prst="rect">
            <a:avLst/>
          </a:prstGeom>
          <a:solidFill>
            <a:srgbClr val="FFFFFF"/>
          </a:solidFill>
        </p:spPr>
      </p:pic>
      <p:sp>
        <p:nvSpPr>
          <p:cNvPr id="6" name="Tijdelijke aanduiding voor tekst 5">
            <a:extLst>
              <a:ext uri="{FF2B5EF4-FFF2-40B4-BE49-F238E27FC236}">
                <a16:creationId xmlns:a16="http://schemas.microsoft.com/office/drawing/2014/main" id="{0868C3E5-5968-419C-889D-F8A654E2CFA5}"/>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337814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3A2DD1-0C96-4053-B38E-C10FCF91F540}"/>
              </a:ext>
            </a:extLst>
          </p:cNvPr>
          <p:cNvSpPr>
            <a:spLocks noGrp="1"/>
          </p:cNvSpPr>
          <p:nvPr>
            <p:ph type="title"/>
          </p:nvPr>
        </p:nvSpPr>
        <p:spPr>
          <a:xfrm>
            <a:off x="609601" y="150811"/>
            <a:ext cx="4011084" cy="1162050"/>
          </a:xfrm>
        </p:spPr>
        <p:txBody>
          <a:bodyPr>
            <a:normAutofit/>
          </a:bodyPr>
          <a:lstStyle/>
          <a:p>
            <a:r>
              <a:rPr lang="nl-NL" sz="2400" dirty="0" err="1">
                <a:latin typeface="Calibri" panose="020F0502020204030204" pitchFamily="34" charset="0"/>
                <a:cs typeface="Times New Roman" panose="02020603050405020304" pitchFamily="18" charset="0"/>
              </a:rPr>
              <a:t>Eco</a:t>
            </a:r>
            <a:r>
              <a:rPr lang="nl-NL" sz="2400" dirty="0">
                <a:latin typeface="Calibri" panose="020F0502020204030204" pitchFamily="34" charset="0"/>
                <a:cs typeface="Times New Roman" panose="02020603050405020304" pitchFamily="18" charset="0"/>
              </a:rPr>
              <a:t>-effectief en </a:t>
            </a:r>
            <a:r>
              <a:rPr lang="nl-NL" sz="2400" dirty="0" err="1">
                <a:latin typeface="Calibri" panose="020F0502020204030204" pitchFamily="34" charset="0"/>
                <a:cs typeface="Times New Roman" panose="02020603050405020304" pitchFamily="18" charset="0"/>
              </a:rPr>
              <a:t>eco</a:t>
            </a:r>
            <a:r>
              <a:rPr lang="nl-NL" sz="2400" dirty="0">
                <a:latin typeface="Calibri" panose="020F0502020204030204" pitchFamily="34" charset="0"/>
                <a:cs typeface="Times New Roman" panose="02020603050405020304" pitchFamily="18" charset="0"/>
              </a:rPr>
              <a:t>-efficiënt</a:t>
            </a:r>
            <a:endParaRPr lang="nl-NL" sz="2400" dirty="0"/>
          </a:p>
        </p:txBody>
      </p:sp>
      <p:sp>
        <p:nvSpPr>
          <p:cNvPr id="3" name="Tijdelijke aanduiding voor inhoud 2">
            <a:extLst>
              <a:ext uri="{FF2B5EF4-FFF2-40B4-BE49-F238E27FC236}">
                <a16:creationId xmlns:a16="http://schemas.microsoft.com/office/drawing/2014/main" id="{910838D8-164B-44D3-8B6E-E482E582EE8E}"/>
              </a:ext>
            </a:extLst>
          </p:cNvPr>
          <p:cNvSpPr>
            <a:spLocks noGrp="1"/>
          </p:cNvSpPr>
          <p:nvPr>
            <p:ph idx="1"/>
          </p:nvPr>
        </p:nvSpPr>
        <p:spPr>
          <a:xfrm>
            <a:off x="4766733" y="273051"/>
            <a:ext cx="7089907" cy="5853113"/>
          </a:xfrm>
        </p:spPr>
        <p:txBody>
          <a:bodyPr>
            <a:normAutofit/>
          </a:bodyPr>
          <a:lstStyle/>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p:txBody>
      </p:sp>
      <p:sp>
        <p:nvSpPr>
          <p:cNvPr id="4" name="Tijdelijke aanduiding voor tekst 3">
            <a:extLst>
              <a:ext uri="{FF2B5EF4-FFF2-40B4-BE49-F238E27FC236}">
                <a16:creationId xmlns:a16="http://schemas.microsoft.com/office/drawing/2014/main" id="{46055C07-A363-449A-B7D1-CD13B93A6D63}"/>
              </a:ext>
            </a:extLst>
          </p:cNvPr>
          <p:cNvSpPr>
            <a:spLocks noGrp="1"/>
          </p:cNvSpPr>
          <p:nvPr>
            <p:ph type="body" sz="half" idx="2"/>
          </p:nvPr>
        </p:nvSpPr>
        <p:spPr>
          <a:xfrm>
            <a:off x="637722" y="1628800"/>
            <a:ext cx="6072554" cy="4956149"/>
          </a:xfrm>
        </p:spPr>
        <p:txBody>
          <a:bodyPr>
            <a:noAutofit/>
          </a:bodyPr>
          <a:lstStyle/>
          <a:p>
            <a:pPr>
              <a:lnSpc>
                <a:spcPct val="107000"/>
              </a:lnSpc>
              <a:spcAft>
                <a:spcPts val="800"/>
              </a:spcAft>
            </a:pPr>
            <a:r>
              <a:rPr lang="nl-NL" sz="1800" b="1" dirty="0">
                <a:effectLst/>
                <a:ea typeface="Times New Roman" panose="02020603050405020304" pitchFamily="18" charset="0"/>
              </a:rPr>
              <a:t>Hoe: </a:t>
            </a:r>
            <a:r>
              <a:rPr lang="nl-NL" sz="1800" dirty="0">
                <a:effectLst/>
                <a:ea typeface="Times New Roman" panose="02020603050405020304" pitchFamily="18" charset="0"/>
              </a:rPr>
              <a:t>Individueel</a:t>
            </a:r>
            <a:endParaRPr lang="nl-NL" sz="1800" b="1" dirty="0">
              <a:effectLst/>
              <a:ea typeface="Times New Roman" panose="02020603050405020304" pitchFamily="18" charset="0"/>
            </a:endParaRPr>
          </a:p>
          <a:p>
            <a:pPr>
              <a:lnSpc>
                <a:spcPct val="107000"/>
              </a:lnSpc>
              <a:spcAft>
                <a:spcPts val="800"/>
              </a:spcAft>
            </a:pPr>
            <a:r>
              <a:rPr lang="nl-NL" sz="1800" b="1" dirty="0">
                <a:effectLst/>
                <a:ea typeface="Times New Roman" panose="02020603050405020304" pitchFamily="18" charset="0"/>
              </a:rPr>
              <a:t>Hulp</a:t>
            </a:r>
            <a:r>
              <a:rPr lang="nl-NL" sz="1800" dirty="0">
                <a:effectLst/>
                <a:ea typeface="Times New Roman" panose="02020603050405020304" pitchFamily="18" charset="0"/>
              </a:rPr>
              <a:t>: internet</a:t>
            </a:r>
            <a:br>
              <a:rPr lang="nl-NL" sz="1800" dirty="0">
                <a:ea typeface="Times New Roman" panose="02020603050405020304" pitchFamily="18" charset="0"/>
              </a:rPr>
            </a:br>
            <a:r>
              <a:rPr lang="nl-NL" sz="1800" b="1" dirty="0">
                <a:effectLst/>
                <a:ea typeface="Times New Roman" panose="02020603050405020304" pitchFamily="18" charset="0"/>
              </a:rPr>
              <a:t>Uitkomst:</a:t>
            </a:r>
            <a:r>
              <a:rPr lang="nl-NL" sz="1800" dirty="0">
                <a:effectLst/>
                <a:ea typeface="Times New Roman" panose="02020603050405020304" pitchFamily="18" charset="0"/>
              </a:rPr>
              <a:t> Twee verschillende situaties waarbij men duurzaam wilt handelen.</a:t>
            </a:r>
            <a:br>
              <a:rPr lang="nl-NL" sz="1800" dirty="0">
                <a:effectLst/>
                <a:ea typeface="Times New Roman" panose="02020603050405020304" pitchFamily="18" charset="0"/>
              </a:rPr>
            </a:br>
            <a:r>
              <a:rPr lang="nl-NL" sz="1800" b="1" dirty="0">
                <a:effectLst/>
                <a:ea typeface="Times New Roman" panose="02020603050405020304" pitchFamily="18" charset="0"/>
              </a:rPr>
              <a:t>Tijd:</a:t>
            </a:r>
            <a:r>
              <a:rPr lang="nl-NL" sz="1800" dirty="0">
                <a:effectLst/>
                <a:ea typeface="Times New Roman" panose="02020603050405020304" pitchFamily="18" charset="0"/>
              </a:rPr>
              <a:t> 10 minuten</a:t>
            </a:r>
            <a:br>
              <a:rPr lang="nl-NL" sz="1800" dirty="0">
                <a:effectLst/>
                <a:ea typeface="Times New Roman" panose="02020603050405020304" pitchFamily="18" charset="0"/>
              </a:rPr>
            </a:br>
            <a:r>
              <a:rPr lang="nl-NL" sz="1800" b="1" dirty="0">
                <a:effectLst/>
                <a:ea typeface="Times New Roman" panose="02020603050405020304" pitchFamily="18" charset="0"/>
              </a:rPr>
              <a:t>Wat:</a:t>
            </a:r>
            <a:r>
              <a:rPr lang="nl-NL" sz="1800" b="1" dirty="0">
                <a:ea typeface="Times New Roman" panose="02020603050405020304" pitchFamily="18" charset="0"/>
              </a:rPr>
              <a:t> </a:t>
            </a:r>
            <a:r>
              <a:rPr lang="nl-NL" sz="1800" dirty="0">
                <a:ea typeface="Times New Roman" panose="02020603050405020304" pitchFamily="18" charset="0"/>
              </a:rPr>
              <a:t>zoek op internet, naar twee voorbeelden waarbij men duurzaam wilt handelen. </a:t>
            </a:r>
          </a:p>
          <a:p>
            <a:pPr marL="342900" indent="-342900">
              <a:lnSpc>
                <a:spcPct val="107000"/>
              </a:lnSpc>
              <a:spcAft>
                <a:spcPts val="800"/>
              </a:spcAft>
              <a:buAutoNum type="arabicPeriod"/>
            </a:pPr>
            <a:r>
              <a:rPr lang="nl-NL" sz="1800" dirty="0"/>
              <a:t>Lineaire economie; </a:t>
            </a:r>
            <a:r>
              <a:rPr lang="nl-NL" sz="1800" dirty="0" err="1"/>
              <a:t>Eco</a:t>
            </a:r>
            <a:r>
              <a:rPr lang="nl-NL" sz="1800" dirty="0"/>
              <a:t>-efficiënt</a:t>
            </a:r>
          </a:p>
          <a:p>
            <a:pPr marL="342900" indent="-342900">
              <a:lnSpc>
                <a:spcPct val="107000"/>
              </a:lnSpc>
              <a:spcAft>
                <a:spcPts val="800"/>
              </a:spcAft>
              <a:buAutoNum type="arabicPeriod"/>
            </a:pPr>
            <a:r>
              <a:rPr lang="nl-NL" sz="1800" dirty="0"/>
              <a:t>Circulaire economie; </a:t>
            </a:r>
            <a:r>
              <a:rPr lang="nl-NL" sz="1800" dirty="0" err="1"/>
              <a:t>Eco</a:t>
            </a:r>
            <a:r>
              <a:rPr lang="nl-NL" sz="1800" dirty="0"/>
              <a:t>-effectief</a:t>
            </a:r>
          </a:p>
          <a:p>
            <a:pPr>
              <a:lnSpc>
                <a:spcPct val="107000"/>
              </a:lnSpc>
              <a:spcAft>
                <a:spcPts val="800"/>
              </a:spcAft>
            </a:pPr>
            <a:endParaRPr lang="nl-NL" sz="1800" dirty="0">
              <a:effectLst/>
              <a:ea typeface="Calibri" panose="020F0502020204030204" pitchFamily="34" charset="0"/>
            </a:endParaRPr>
          </a:p>
          <a:p>
            <a:endParaRPr lang="nl-NL" sz="1800" b="1" dirty="0"/>
          </a:p>
          <a:p>
            <a:endParaRPr lang="nl-NL" sz="1800" b="1" dirty="0"/>
          </a:p>
          <a:p>
            <a:endParaRPr lang="nl-NL" sz="1800" dirty="0"/>
          </a:p>
        </p:txBody>
      </p:sp>
      <p:pic>
        <p:nvPicPr>
          <p:cNvPr id="1028" name="Picture 4" descr="Effectief werken en geld verdienen. Effectiviteit vs. Efficiëntie">
            <a:extLst>
              <a:ext uri="{FF2B5EF4-FFF2-40B4-BE49-F238E27FC236}">
                <a16:creationId xmlns:a16="http://schemas.microsoft.com/office/drawing/2014/main" id="{D97E45B5-4F1A-4114-AA78-7BCABB443E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3577" y="51298"/>
            <a:ext cx="6472237" cy="17992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ffectiviteit en efficiëntie? Maakt u de juiste keuzes? | Ondernemend In  Zorg">
            <a:extLst>
              <a:ext uri="{FF2B5EF4-FFF2-40B4-BE49-F238E27FC236}">
                <a16:creationId xmlns:a16="http://schemas.microsoft.com/office/drawing/2014/main" id="{D260271A-B9BC-4BD0-916B-6E3EC5A1B1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7489" y="2564760"/>
            <a:ext cx="4071937" cy="2323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55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DD65FE7-E7A2-46E5-B3FB-63DFC8DC6023}"/>
              </a:ext>
            </a:extLst>
          </p:cNvPr>
          <p:cNvSpPr>
            <a:spLocks noGrp="1"/>
          </p:cNvSpPr>
          <p:nvPr>
            <p:ph type="title"/>
          </p:nvPr>
        </p:nvSpPr>
        <p:spPr/>
        <p:txBody>
          <a:bodyPr/>
          <a:lstStyle/>
          <a:p>
            <a:pPr algn="ctr"/>
            <a:r>
              <a:rPr lang="nl-NL" dirty="0"/>
              <a:t>Circulaire economie</a:t>
            </a:r>
          </a:p>
        </p:txBody>
      </p:sp>
      <p:pic>
        <p:nvPicPr>
          <p:cNvPr id="3074" name="Picture 2">
            <a:extLst>
              <a:ext uri="{FF2B5EF4-FFF2-40B4-BE49-F238E27FC236}">
                <a16:creationId xmlns:a16="http://schemas.microsoft.com/office/drawing/2014/main" id="{221501B6-1084-4523-B5B6-96037DACF36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8925" y="1216398"/>
            <a:ext cx="9393131" cy="505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787638"/>
      </p:ext>
    </p:extLst>
  </p:cSld>
  <p:clrMapOvr>
    <a:masterClrMapping/>
  </p:clrMapOvr>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1520</Words>
  <Application>Microsoft Office PowerPoint</Application>
  <PresentationFormat>Breedbeeld</PresentationFormat>
  <Paragraphs>180</Paragraphs>
  <Slides>18</Slides>
  <Notes>10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18</vt:i4>
      </vt:variant>
    </vt:vector>
  </HeadingPairs>
  <TitlesOfParts>
    <vt:vector size="23" baseType="lpstr">
      <vt:lpstr>Arial</vt:lpstr>
      <vt:lpstr>Arial Black</vt:lpstr>
      <vt:lpstr>Calibri</vt:lpstr>
      <vt:lpstr>Open Sans</vt:lpstr>
      <vt:lpstr>ThemaYuverta</vt:lpstr>
      <vt:lpstr>Circulaire economie</vt:lpstr>
      <vt:lpstr>Periode overzicht</vt:lpstr>
      <vt:lpstr>Vorige week</vt:lpstr>
      <vt:lpstr>Circulaire economie</vt:lpstr>
      <vt:lpstr>Vandaag</vt:lpstr>
      <vt:lpstr>Duurzaam… </vt:lpstr>
      <vt:lpstr>Eco-effectief en eco-efficiënt</vt:lpstr>
      <vt:lpstr>Eco-effectief en eco-efficiënt</vt:lpstr>
      <vt:lpstr>Circulaire economie</vt:lpstr>
      <vt:lpstr>1. Gesloten kringloop</vt:lpstr>
      <vt:lpstr>2. Hernieuwbare energie</vt:lpstr>
      <vt:lpstr>3. systeemdenken</vt:lpstr>
      <vt:lpstr>Feedback systeem</vt:lpstr>
      <vt:lpstr>Glucose huishouding</vt:lpstr>
      <vt:lpstr>Systeemdenken</vt:lpstr>
      <vt:lpstr>Vragen</vt:lpstr>
      <vt:lpstr>Vandaag</vt:lpstr>
      <vt:lpstr>Biologische en technologische kringlopen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dc:title>
  <dc:creator>Gerjan Ruiter</dc:creator>
  <cp:lastModifiedBy>Gerjan de Ruiter</cp:lastModifiedBy>
  <cp:revision>1</cp:revision>
  <dcterms:created xsi:type="dcterms:W3CDTF">2021-11-24T07:44:42Z</dcterms:created>
  <dcterms:modified xsi:type="dcterms:W3CDTF">2021-11-26T10:09:47Z</dcterms:modified>
</cp:coreProperties>
</file>